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145705974" r:id="rId2"/>
    <p:sldId id="2145705983" r:id="rId3"/>
    <p:sldId id="2145705986" r:id="rId4"/>
    <p:sldId id="2145706012" r:id="rId5"/>
    <p:sldId id="2145706013" r:id="rId6"/>
    <p:sldId id="2145706014" r:id="rId7"/>
    <p:sldId id="2145706010" r:id="rId8"/>
  </p:sldIdLst>
  <p:sldSz cx="12192000" cy="6858000"/>
  <p:notesSz cx="6858000"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15:guide id="1" orient="horz" pos="3127"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88FFB"/>
    <a:srgbClr val="4AD214"/>
    <a:srgbClr val="50EC18"/>
    <a:srgbClr val="000000"/>
    <a:srgbClr val="ECF3F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71" autoAdjust="0"/>
    <p:restoredTop sz="94624" autoAdjust="0"/>
  </p:normalViewPr>
  <p:slideViewPr>
    <p:cSldViewPr snapToGrid="0">
      <p:cViewPr varScale="1">
        <p:scale>
          <a:sx n="116" d="100"/>
          <a:sy n="116" d="100"/>
        </p:scale>
        <p:origin x="-390" y="-114"/>
      </p:cViewPr>
      <p:guideLst>
        <p:guide orient="horz" pos="2160"/>
        <p:guide pos="3840"/>
      </p:guideLst>
    </p:cSldViewPr>
  </p:slideViewPr>
  <p:notesTextViewPr>
    <p:cViewPr>
      <p:scale>
        <a:sx n="1" d="1"/>
        <a:sy n="1" d="1"/>
      </p:scale>
      <p:origin x="0" y="0"/>
    </p:cViewPr>
  </p:notesTextViewPr>
  <p:notesViewPr>
    <p:cSldViewPr snapToGrid="0" showGuides="1">
      <p:cViewPr varScale="1">
        <p:scale>
          <a:sx n="85" d="100"/>
          <a:sy n="85" d="100"/>
        </p:scale>
        <p:origin x="3804" y="90"/>
      </p:cViewPr>
      <p:guideLst>
        <p:guide orient="horz" pos="3127"/>
        <p:guide pos="216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800" cy="498056"/>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1"/>
            <a:ext cx="2971800" cy="498056"/>
          </a:xfrm>
          <a:prstGeom prst="rect">
            <a:avLst/>
          </a:prstGeom>
        </p:spPr>
        <p:txBody>
          <a:bodyPr vert="horz" lIns="91440" tIns="45720" rIns="91440" bIns="45720" rtlCol="0"/>
          <a:lstStyle>
            <a:lvl1pPr algn="r">
              <a:defRPr sz="1200"/>
            </a:lvl1pPr>
          </a:lstStyle>
          <a:p>
            <a:fld id="{6F50BC1F-B0E6-4125-867C-81027D9704C2}" type="datetimeFigureOut">
              <a:rPr lang="ru-RU" smtClean="0"/>
              <a:pPr/>
              <a:t>13.02.2023</a:t>
            </a:fld>
            <a:endParaRPr lang="ru-RU"/>
          </a:p>
        </p:txBody>
      </p:sp>
      <p:sp>
        <p:nvSpPr>
          <p:cNvPr id="4" name="Slide Image Placeholder 3"/>
          <p:cNvSpPr>
            <a:spLocks noGrp="1" noRot="1" noChangeAspect="1"/>
          </p:cNvSpPr>
          <p:nvPr>
            <p:ph type="sldImg" idx="2"/>
          </p:nvPr>
        </p:nvSpPr>
        <p:spPr>
          <a:xfrm>
            <a:off x="450850" y="1239838"/>
            <a:ext cx="5956300" cy="3351212"/>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777195"/>
            <a:ext cx="548640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1" y="9428584"/>
            <a:ext cx="2971800" cy="498055"/>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2706327F-9E2C-49E1-BFF1-D6AB0EB4E3B0}" type="slidenum">
              <a:rPr lang="ru-RU" smtClean="0"/>
              <a:pPr/>
              <a:t>‹#›</a:t>
            </a:fld>
            <a:endParaRPr lang="ru-RU"/>
          </a:p>
        </p:txBody>
      </p:sp>
    </p:spTree>
    <p:extLst>
      <p:ext uri="{BB962C8B-B14F-4D97-AF65-F5344CB8AC3E}">
        <p14:creationId xmlns:p14="http://schemas.microsoft.com/office/powerpoint/2010/main" xmlns="" val="892102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7" name="Slide Image Placeholder 1"/>
          <p:cNvSpPr>
            <a:spLocks noGrp="1" noRot="1" noChangeAspect="1"/>
          </p:cNvSpPr>
          <p:nvPr>
            <p:ph type="sldImg"/>
          </p:nvPr>
        </p:nvSpPr>
        <p:spPr/>
      </p:sp>
      <p:sp>
        <p:nvSpPr>
          <p:cNvPr id="1048958" name="Notes Placeholder 2"/>
          <p:cNvSpPr>
            <a:spLocks noGrp="1"/>
          </p:cNvSpPr>
          <p:nvPr>
            <p:ph type="body" idx="1"/>
          </p:nvPr>
        </p:nvSpPr>
        <p:spPr/>
        <p:txBody>
          <a:bodyPr/>
          <a:lstStyle/>
          <a:p>
            <a:endParaRPr lang="ru-RU" dirty="0"/>
          </a:p>
        </p:txBody>
      </p:sp>
      <p:sp>
        <p:nvSpPr>
          <p:cNvPr id="1048959" name="Slide Number Placeholder 3"/>
          <p:cNvSpPr>
            <a:spLocks noGrp="1"/>
          </p:cNvSpPr>
          <p:nvPr>
            <p:ph type="sldNum" sz="quarter" idx="5"/>
          </p:nvPr>
        </p:nvSpPr>
        <p:spPr/>
        <p:txBody>
          <a:bodyPr/>
          <a:lstStyle/>
          <a:p>
            <a:pPr defTabSz="436611"/>
            <a:fld id="{827532A2-DA06-744D-9B20-9C50BFCC3550}" type="slidenum">
              <a:rPr lang="en-US" sz="800">
                <a:solidFill>
                  <a:prstClr val="black"/>
                </a:solidFill>
                <a:latin typeface="Calibri" panose="020F0502020204030204"/>
              </a:rPr>
              <a:pPr defTabSz="436611"/>
              <a:t>2</a:t>
            </a:fld>
            <a:endParaRPr lang="en-US" sz="800">
              <a:solidFill>
                <a:prstClr val="black"/>
              </a:solidFill>
              <a:latin typeface="Calibri" panose="020F0502020204030204"/>
            </a:endParaRPr>
          </a:p>
        </p:txBody>
      </p:sp>
    </p:spTree>
    <p:extLst>
      <p:ext uri="{BB962C8B-B14F-4D97-AF65-F5344CB8AC3E}">
        <p14:creationId xmlns:p14="http://schemas.microsoft.com/office/powerpoint/2010/main" xmlns="" val="775328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7" name="Slide Image Placeholder 1"/>
          <p:cNvSpPr>
            <a:spLocks noGrp="1" noRot="1" noChangeAspect="1"/>
          </p:cNvSpPr>
          <p:nvPr>
            <p:ph type="sldImg"/>
          </p:nvPr>
        </p:nvSpPr>
        <p:spPr/>
      </p:sp>
      <p:sp>
        <p:nvSpPr>
          <p:cNvPr id="1048958" name="Notes Placeholder 2"/>
          <p:cNvSpPr>
            <a:spLocks noGrp="1"/>
          </p:cNvSpPr>
          <p:nvPr>
            <p:ph type="body" idx="1"/>
          </p:nvPr>
        </p:nvSpPr>
        <p:spPr/>
        <p:txBody>
          <a:bodyPr/>
          <a:lstStyle/>
          <a:p>
            <a:endParaRPr lang="ru-RU" dirty="0"/>
          </a:p>
        </p:txBody>
      </p:sp>
      <p:sp>
        <p:nvSpPr>
          <p:cNvPr id="1048959" name="Slide Number Placeholder 3"/>
          <p:cNvSpPr>
            <a:spLocks noGrp="1"/>
          </p:cNvSpPr>
          <p:nvPr>
            <p:ph type="sldNum" sz="quarter" idx="5"/>
          </p:nvPr>
        </p:nvSpPr>
        <p:spPr/>
        <p:txBody>
          <a:bodyPr/>
          <a:lstStyle/>
          <a:p>
            <a:pPr defTabSz="436611"/>
            <a:fld id="{827532A2-DA06-744D-9B20-9C50BFCC3550}" type="slidenum">
              <a:rPr lang="en-US" sz="800">
                <a:solidFill>
                  <a:prstClr val="black"/>
                </a:solidFill>
                <a:latin typeface="Calibri" panose="020F0502020204030204"/>
              </a:rPr>
              <a:pPr defTabSz="436611"/>
              <a:t>3</a:t>
            </a:fld>
            <a:endParaRPr lang="en-US" sz="800">
              <a:solidFill>
                <a:prstClr val="black"/>
              </a:solidFill>
              <a:latin typeface="Calibri" panose="020F0502020204030204"/>
            </a:endParaRPr>
          </a:p>
        </p:txBody>
      </p:sp>
    </p:spTree>
    <p:extLst>
      <p:ext uri="{BB962C8B-B14F-4D97-AF65-F5344CB8AC3E}">
        <p14:creationId xmlns:p14="http://schemas.microsoft.com/office/powerpoint/2010/main" xmlns="" val="834728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7" name="Slide Image Placeholder 1"/>
          <p:cNvSpPr>
            <a:spLocks noGrp="1" noRot="1" noChangeAspect="1"/>
          </p:cNvSpPr>
          <p:nvPr>
            <p:ph type="sldImg"/>
          </p:nvPr>
        </p:nvSpPr>
        <p:spPr/>
      </p:sp>
      <p:sp>
        <p:nvSpPr>
          <p:cNvPr id="1048958" name="Notes Placeholder 2"/>
          <p:cNvSpPr>
            <a:spLocks noGrp="1"/>
          </p:cNvSpPr>
          <p:nvPr>
            <p:ph type="body" idx="1"/>
          </p:nvPr>
        </p:nvSpPr>
        <p:spPr/>
        <p:txBody>
          <a:bodyPr/>
          <a:lstStyle/>
          <a:p>
            <a:endParaRPr lang="ru-RU" dirty="0"/>
          </a:p>
        </p:txBody>
      </p:sp>
      <p:sp>
        <p:nvSpPr>
          <p:cNvPr id="1048959" name="Slide Number Placeholder 3"/>
          <p:cNvSpPr>
            <a:spLocks noGrp="1"/>
          </p:cNvSpPr>
          <p:nvPr>
            <p:ph type="sldNum" sz="quarter" idx="5"/>
          </p:nvPr>
        </p:nvSpPr>
        <p:spPr/>
        <p:txBody>
          <a:bodyPr/>
          <a:lstStyle/>
          <a:p>
            <a:pPr defTabSz="436611"/>
            <a:fld id="{827532A2-DA06-744D-9B20-9C50BFCC3550}" type="slidenum">
              <a:rPr lang="en-US" sz="800">
                <a:solidFill>
                  <a:prstClr val="black"/>
                </a:solidFill>
                <a:latin typeface="Calibri" panose="020F0502020204030204"/>
              </a:rPr>
              <a:pPr defTabSz="436611"/>
              <a:t>4</a:t>
            </a:fld>
            <a:endParaRPr lang="en-US" sz="800">
              <a:solidFill>
                <a:prstClr val="black"/>
              </a:solidFill>
              <a:latin typeface="Calibri" panose="020F0502020204030204"/>
            </a:endParaRPr>
          </a:p>
        </p:txBody>
      </p:sp>
    </p:spTree>
    <p:extLst>
      <p:ext uri="{BB962C8B-B14F-4D97-AF65-F5344CB8AC3E}">
        <p14:creationId xmlns:p14="http://schemas.microsoft.com/office/powerpoint/2010/main" xmlns="" val="2940362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7" name="Slide Image Placeholder 1"/>
          <p:cNvSpPr>
            <a:spLocks noGrp="1" noRot="1" noChangeAspect="1"/>
          </p:cNvSpPr>
          <p:nvPr>
            <p:ph type="sldImg"/>
          </p:nvPr>
        </p:nvSpPr>
        <p:spPr/>
      </p:sp>
      <p:sp>
        <p:nvSpPr>
          <p:cNvPr id="1048958" name="Notes Placeholder 2"/>
          <p:cNvSpPr>
            <a:spLocks noGrp="1"/>
          </p:cNvSpPr>
          <p:nvPr>
            <p:ph type="body" idx="1"/>
          </p:nvPr>
        </p:nvSpPr>
        <p:spPr/>
        <p:txBody>
          <a:bodyPr/>
          <a:lstStyle/>
          <a:p>
            <a:endParaRPr lang="ru-RU" dirty="0"/>
          </a:p>
        </p:txBody>
      </p:sp>
      <p:sp>
        <p:nvSpPr>
          <p:cNvPr id="1048959" name="Slide Number Placeholder 3"/>
          <p:cNvSpPr>
            <a:spLocks noGrp="1"/>
          </p:cNvSpPr>
          <p:nvPr>
            <p:ph type="sldNum" sz="quarter" idx="5"/>
          </p:nvPr>
        </p:nvSpPr>
        <p:spPr/>
        <p:txBody>
          <a:bodyPr/>
          <a:lstStyle/>
          <a:p>
            <a:pPr defTabSz="436611"/>
            <a:fld id="{827532A2-DA06-744D-9B20-9C50BFCC3550}" type="slidenum">
              <a:rPr lang="en-US" sz="800">
                <a:solidFill>
                  <a:prstClr val="black"/>
                </a:solidFill>
                <a:latin typeface="Calibri" panose="020F0502020204030204"/>
              </a:rPr>
              <a:pPr defTabSz="436611"/>
              <a:t>5</a:t>
            </a:fld>
            <a:endParaRPr lang="en-US" sz="800">
              <a:solidFill>
                <a:prstClr val="black"/>
              </a:solidFill>
              <a:latin typeface="Calibri" panose="020F0502020204030204"/>
            </a:endParaRPr>
          </a:p>
        </p:txBody>
      </p:sp>
    </p:spTree>
    <p:extLst>
      <p:ext uri="{BB962C8B-B14F-4D97-AF65-F5344CB8AC3E}">
        <p14:creationId xmlns:p14="http://schemas.microsoft.com/office/powerpoint/2010/main" xmlns="" val="3622422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7" name="Slide Image Placeholder 1"/>
          <p:cNvSpPr>
            <a:spLocks noGrp="1" noRot="1" noChangeAspect="1"/>
          </p:cNvSpPr>
          <p:nvPr>
            <p:ph type="sldImg"/>
          </p:nvPr>
        </p:nvSpPr>
        <p:spPr/>
      </p:sp>
      <p:sp>
        <p:nvSpPr>
          <p:cNvPr id="1048958" name="Notes Placeholder 2"/>
          <p:cNvSpPr>
            <a:spLocks noGrp="1"/>
          </p:cNvSpPr>
          <p:nvPr>
            <p:ph type="body" idx="1"/>
          </p:nvPr>
        </p:nvSpPr>
        <p:spPr/>
        <p:txBody>
          <a:bodyPr/>
          <a:lstStyle/>
          <a:p>
            <a:endParaRPr lang="ru-RU" dirty="0"/>
          </a:p>
        </p:txBody>
      </p:sp>
      <p:sp>
        <p:nvSpPr>
          <p:cNvPr id="1048959" name="Slide Number Placeholder 3"/>
          <p:cNvSpPr>
            <a:spLocks noGrp="1"/>
          </p:cNvSpPr>
          <p:nvPr>
            <p:ph type="sldNum" sz="quarter" idx="5"/>
          </p:nvPr>
        </p:nvSpPr>
        <p:spPr/>
        <p:txBody>
          <a:bodyPr/>
          <a:lstStyle/>
          <a:p>
            <a:pPr defTabSz="436611"/>
            <a:fld id="{827532A2-DA06-744D-9B20-9C50BFCC3550}" type="slidenum">
              <a:rPr lang="en-US" sz="800">
                <a:solidFill>
                  <a:prstClr val="black"/>
                </a:solidFill>
                <a:latin typeface="Calibri" panose="020F0502020204030204"/>
              </a:rPr>
              <a:pPr defTabSz="436611"/>
              <a:t>6</a:t>
            </a:fld>
            <a:endParaRPr lang="en-US" sz="800">
              <a:solidFill>
                <a:prstClr val="black"/>
              </a:solidFill>
              <a:latin typeface="Calibri" panose="020F0502020204030204"/>
            </a:endParaRPr>
          </a:p>
        </p:txBody>
      </p:sp>
    </p:spTree>
    <p:extLst>
      <p:ext uri="{BB962C8B-B14F-4D97-AF65-F5344CB8AC3E}">
        <p14:creationId xmlns:p14="http://schemas.microsoft.com/office/powerpoint/2010/main" xmlns="" val="220778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7" name="Slide Image Placeholder 1"/>
          <p:cNvSpPr>
            <a:spLocks noGrp="1" noRot="1" noChangeAspect="1"/>
          </p:cNvSpPr>
          <p:nvPr>
            <p:ph type="sldImg"/>
          </p:nvPr>
        </p:nvSpPr>
        <p:spPr/>
      </p:sp>
      <p:sp>
        <p:nvSpPr>
          <p:cNvPr id="1048958" name="Notes Placeholder 2"/>
          <p:cNvSpPr>
            <a:spLocks noGrp="1"/>
          </p:cNvSpPr>
          <p:nvPr>
            <p:ph type="body" idx="1"/>
          </p:nvPr>
        </p:nvSpPr>
        <p:spPr/>
        <p:txBody>
          <a:bodyPr/>
          <a:lstStyle/>
          <a:p>
            <a:endParaRPr lang="ru-RU" dirty="0"/>
          </a:p>
        </p:txBody>
      </p:sp>
      <p:sp>
        <p:nvSpPr>
          <p:cNvPr id="1048959" name="Slide Number Placeholder 3"/>
          <p:cNvSpPr>
            <a:spLocks noGrp="1"/>
          </p:cNvSpPr>
          <p:nvPr>
            <p:ph type="sldNum" sz="quarter" idx="5"/>
          </p:nvPr>
        </p:nvSpPr>
        <p:spPr/>
        <p:txBody>
          <a:bodyPr/>
          <a:lstStyle/>
          <a:p>
            <a:pPr defTabSz="436611"/>
            <a:fld id="{827532A2-DA06-744D-9B20-9C50BFCC3550}" type="slidenum">
              <a:rPr lang="en-US" sz="800">
                <a:solidFill>
                  <a:prstClr val="black"/>
                </a:solidFill>
                <a:latin typeface="Calibri" panose="020F0502020204030204"/>
              </a:rPr>
              <a:pPr defTabSz="436611"/>
              <a:t>7</a:t>
            </a:fld>
            <a:endParaRPr lang="en-US" sz="800">
              <a:solidFill>
                <a:prstClr val="black"/>
              </a:solidFill>
              <a:latin typeface="Calibri" panose="020F0502020204030204"/>
            </a:endParaRPr>
          </a:p>
        </p:txBody>
      </p:sp>
    </p:spTree>
    <p:extLst>
      <p:ext uri="{BB962C8B-B14F-4D97-AF65-F5344CB8AC3E}">
        <p14:creationId xmlns:p14="http://schemas.microsoft.com/office/powerpoint/2010/main" xmlns="" val="265284427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emf"/><Relationship Id="rId3" Type="http://schemas.microsoft.com/office/2007/relationships/hdphoto" Target="../media/hdphoto1.wdp"/><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solidFill>
          <a:srgbClr val="FFFFFF"/>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 xmlns:a16="http://schemas.microsoft.com/office/drawing/2014/main" id="{32F8EDCF-3979-41F7-BD55-BB5BBB9BBD40}"/>
              </a:ext>
            </a:extLst>
          </p:cNvPr>
          <p:cNvPicPr>
            <a:picLocks noChangeAspect="1"/>
          </p:cNvPicPr>
          <p:nvPr userDrawn="1"/>
        </p:nvPicPr>
        <p:blipFill>
          <a:blip r:embed="rId2" cstate="email">
            <a:extLst>
              <a:ext uri="{BEBA8EAE-BF5A-486C-A8C5-ECC9F3942E4B}">
                <a14:imgProps xmlns:a14="http://schemas.microsoft.com/office/drawing/2010/main" xmlns="">
                  <a14:imgLayer r:embed="rId3">
                    <a14:imgEffect>
                      <a14:sharpenSoften amount="-100000"/>
                    </a14:imgEffect>
                    <a14:imgEffect>
                      <a14:brightnessContrast bright="-3000" contrast="43000"/>
                    </a14:imgEffect>
                  </a14:imgLayer>
                </a14:imgProps>
              </a:ext>
              <a:ext uri="{28A0092B-C50C-407E-A947-70E740481C1C}">
                <a14:useLocalDpi xmlns:a14="http://schemas.microsoft.com/office/drawing/2010/main" xmlns=""/>
              </a:ext>
            </a:extLst>
          </a:blip>
          <a:stretch>
            <a:fillRect/>
          </a:stretch>
        </p:blipFill>
        <p:spPr>
          <a:xfrm>
            <a:off x="2467" y="0"/>
            <a:ext cx="12187066" cy="6858000"/>
          </a:xfrm>
          <a:prstGeom prst="rect">
            <a:avLst/>
          </a:prstGeom>
        </p:spPr>
      </p:pic>
      <p:pic>
        <p:nvPicPr>
          <p:cNvPr id="31" name="Graphic 30">
            <a:extLst>
              <a:ext uri="{FF2B5EF4-FFF2-40B4-BE49-F238E27FC236}">
                <a16:creationId xmlns="" xmlns:a16="http://schemas.microsoft.com/office/drawing/2014/main" id="{600ECAF2-0587-4773-A8C1-4D6880FB46E8}"/>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rot="14862367">
            <a:off x="4738062" y="-373691"/>
            <a:ext cx="12236594" cy="7605383"/>
          </a:xfrm>
          <a:prstGeom prst="rect">
            <a:avLst/>
          </a:prstGeom>
        </p:spPr>
      </p:pic>
      <p:sp>
        <p:nvSpPr>
          <p:cNvPr id="2" name="Title 1">
            <a:extLst>
              <a:ext uri="{FF2B5EF4-FFF2-40B4-BE49-F238E27FC236}">
                <a16:creationId xmlns="" xmlns:a16="http://schemas.microsoft.com/office/drawing/2014/main" id="{90602BA8-59C4-49CA-A80E-77E37E785FB7}"/>
              </a:ext>
            </a:extLst>
          </p:cNvPr>
          <p:cNvSpPr>
            <a:spLocks noGrp="1"/>
          </p:cNvSpPr>
          <p:nvPr>
            <p:ph type="ctrTitle"/>
          </p:nvPr>
        </p:nvSpPr>
        <p:spPr>
          <a:xfrm>
            <a:off x="379184" y="2004303"/>
            <a:ext cx="5716815" cy="2149314"/>
          </a:xfrm>
        </p:spPr>
        <p:txBody>
          <a:bodyPr anchor="t">
            <a:normAutofit/>
          </a:bodyPr>
          <a:lstStyle>
            <a:lvl1pPr algn="l">
              <a:defRPr sz="3600" b="1">
                <a:solidFill>
                  <a:srgbClr val="000000"/>
                </a:solidFill>
              </a:defRPr>
            </a:lvl1pPr>
          </a:lstStyle>
          <a:p>
            <a:r>
              <a:rPr lang="en-US" dirty="0"/>
              <a:t>Click to edit Master title style</a:t>
            </a:r>
            <a:endParaRPr lang="ru-RU" dirty="0"/>
          </a:p>
        </p:txBody>
      </p:sp>
      <p:sp>
        <p:nvSpPr>
          <p:cNvPr id="3" name="Subtitle 2">
            <a:extLst>
              <a:ext uri="{FF2B5EF4-FFF2-40B4-BE49-F238E27FC236}">
                <a16:creationId xmlns="" xmlns:a16="http://schemas.microsoft.com/office/drawing/2014/main" id="{5589EFB6-A77C-4C11-AF39-CFE41C9D5BA4}"/>
              </a:ext>
            </a:extLst>
          </p:cNvPr>
          <p:cNvSpPr>
            <a:spLocks noGrp="1"/>
          </p:cNvSpPr>
          <p:nvPr>
            <p:ph type="subTitle" idx="1"/>
          </p:nvPr>
        </p:nvSpPr>
        <p:spPr>
          <a:xfrm>
            <a:off x="379184" y="5370513"/>
            <a:ext cx="5716815" cy="390526"/>
          </a:xfrm>
        </p:spPr>
        <p:txBody>
          <a:bodyPr>
            <a:normAutofit/>
          </a:bodyPr>
          <a:lstStyle>
            <a:lvl1pPr marL="0" indent="0" algn="l">
              <a:buNone/>
              <a:defRPr sz="2000">
                <a:solidFill>
                  <a:srgbClr val="000000"/>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ru-RU" dirty="0"/>
          </a:p>
        </p:txBody>
      </p:sp>
      <p:sp>
        <p:nvSpPr>
          <p:cNvPr id="10" name="Slide Number Placeholder 6">
            <a:extLst>
              <a:ext uri="{FF2B5EF4-FFF2-40B4-BE49-F238E27FC236}">
                <a16:creationId xmlns="" xmlns:a16="http://schemas.microsoft.com/office/drawing/2014/main" id="{C3617151-57D0-4441-BF23-61528D228CB2}"/>
              </a:ext>
            </a:extLst>
          </p:cNvPr>
          <p:cNvSpPr>
            <a:spLocks noGrp="1"/>
          </p:cNvSpPr>
          <p:nvPr>
            <p:ph type="sldNum" sz="quarter" idx="10"/>
          </p:nvPr>
        </p:nvSpPr>
        <p:spPr>
          <a:xfrm>
            <a:off x="8610600" y="6356350"/>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5" name="Subtitle 2">
            <a:extLst>
              <a:ext uri="{FF2B5EF4-FFF2-40B4-BE49-F238E27FC236}">
                <a16:creationId xmlns="" xmlns:a16="http://schemas.microsoft.com/office/drawing/2014/main" id="{0DE5B966-1769-4475-87AC-B648616EE042}"/>
              </a:ext>
            </a:extLst>
          </p:cNvPr>
          <p:cNvSpPr txBox="1">
            <a:spLocks/>
          </p:cNvSpPr>
          <p:nvPr userDrawn="1"/>
        </p:nvSpPr>
        <p:spPr>
          <a:xfrm>
            <a:off x="379183" y="5965824"/>
            <a:ext cx="5716815" cy="39052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ru-RU" sz="1400" dirty="0"/>
          </a:p>
        </p:txBody>
      </p:sp>
      <p:sp>
        <p:nvSpPr>
          <p:cNvPr id="17" name="Text Placeholder 16">
            <a:extLst>
              <a:ext uri="{FF2B5EF4-FFF2-40B4-BE49-F238E27FC236}">
                <a16:creationId xmlns="" xmlns:a16="http://schemas.microsoft.com/office/drawing/2014/main" id="{621A0428-65CA-4233-9588-FE9A4125CB9E}"/>
              </a:ext>
            </a:extLst>
          </p:cNvPr>
          <p:cNvSpPr>
            <a:spLocks noGrp="1"/>
          </p:cNvSpPr>
          <p:nvPr>
            <p:ph type="body" sz="quarter" idx="11"/>
          </p:nvPr>
        </p:nvSpPr>
        <p:spPr>
          <a:xfrm>
            <a:off x="379183" y="5983288"/>
            <a:ext cx="5716817" cy="484188"/>
          </a:xfrm>
        </p:spPr>
        <p:txBody>
          <a:bodyPr anchor="ctr">
            <a:noAutofit/>
          </a:bodyPr>
          <a:lstStyle>
            <a:lvl1pPr marL="0" indent="0">
              <a:buNone/>
              <a:defRPr sz="1400">
                <a:solidFill>
                  <a:srgbClr val="000000"/>
                </a:solidFill>
              </a:defRPr>
            </a:lvl1pPr>
            <a:lvl2pPr marL="457200" indent="0">
              <a:buNone/>
              <a:defRPr sz="1400">
                <a:solidFill>
                  <a:srgbClr val="000000"/>
                </a:solidFill>
              </a:defRPr>
            </a:lvl2pPr>
            <a:lvl3pPr marL="914400" indent="0">
              <a:buNone/>
              <a:defRPr sz="1400">
                <a:solidFill>
                  <a:srgbClr val="000000"/>
                </a:solidFill>
              </a:defRPr>
            </a:lvl3pPr>
            <a:lvl4pPr marL="1371600" indent="0">
              <a:buNone/>
              <a:defRPr sz="1400">
                <a:solidFill>
                  <a:srgbClr val="000000"/>
                </a:solidFill>
              </a:defRPr>
            </a:lvl4pPr>
            <a:lvl5pPr marL="1828800" indent="0">
              <a:buNone/>
              <a:defRPr sz="1400">
                <a:solidFill>
                  <a:srgbClr val="000000"/>
                </a:solidFill>
              </a:defRPr>
            </a:lvl5pPr>
          </a:lstStyle>
          <a:p>
            <a:pPr lvl="0"/>
            <a:r>
              <a:rPr lang="en-US" dirty="0"/>
              <a:t>Click to edit Master text styles</a:t>
            </a:r>
          </a:p>
        </p:txBody>
      </p:sp>
      <p:pic>
        <p:nvPicPr>
          <p:cNvPr id="12" name="Graphic 11">
            <a:extLst>
              <a:ext uri="{FF2B5EF4-FFF2-40B4-BE49-F238E27FC236}">
                <a16:creationId xmlns="" xmlns:a16="http://schemas.microsoft.com/office/drawing/2014/main" id="{4EF3EC6F-C1C3-4A34-A49E-2140E8798FD3}"/>
              </a:ext>
            </a:extLst>
          </p:cNvPr>
          <p:cNvPicPr>
            <a:picLocks noChangeAspect="1"/>
          </p:cNvPicPr>
          <p:nvPr userDrawn="1"/>
        </p:nvPicPr>
        <p:blipFill>
          <a:blip r:embed="rId6" cstate="email">
            <a:extLst>
              <a:ext uri="{28A0092B-C50C-407E-A947-70E740481C1C}">
                <a14:useLocalDpi xmlns:a14="http://schemas.microsoft.com/office/drawing/2010/main" xmlns=""/>
              </a:ext>
              <a:ext uri="{96DAC541-7B7A-43D3-8B79-37D633B846F1}">
                <asvg:svgBlip xmlns:asvg="http://schemas.microsoft.com/office/drawing/2016/SVG/main" xmlns="" r:embed="rId7"/>
              </a:ext>
            </a:extLst>
          </a:blip>
          <a:stretch>
            <a:fillRect/>
          </a:stretch>
        </p:blipFill>
        <p:spPr>
          <a:xfrm>
            <a:off x="6732815" y="752475"/>
            <a:ext cx="5080001" cy="5080001"/>
          </a:xfrm>
          <a:prstGeom prst="rect">
            <a:avLst/>
          </a:prstGeom>
        </p:spPr>
      </p:pic>
      <p:pic>
        <p:nvPicPr>
          <p:cNvPr id="4" name="Рисунок 3">
            <a:extLst>
              <a:ext uri="{FF2B5EF4-FFF2-40B4-BE49-F238E27FC236}">
                <a16:creationId xmlns="" xmlns:a16="http://schemas.microsoft.com/office/drawing/2014/main" id="{9E4F7286-A239-DD81-BF01-75877A7B36B8}"/>
              </a:ext>
            </a:extLst>
          </p:cNvPr>
          <p:cNvPicPr>
            <a:picLocks noChangeAspect="1"/>
          </p:cNvPicPr>
          <p:nvPr userDrawn="1"/>
        </p:nvPicPr>
        <p:blipFill>
          <a:blip r:embed="rId8" cstate="email">
            <a:extLst>
              <a:ext uri="{28A0092B-C50C-407E-A947-70E740481C1C}">
                <a14:useLocalDpi xmlns:a14="http://schemas.microsoft.com/office/drawing/2010/main" xmlns=""/>
              </a:ext>
            </a:extLst>
          </a:blip>
          <a:stretch>
            <a:fillRect/>
          </a:stretch>
        </p:blipFill>
        <p:spPr>
          <a:xfrm>
            <a:off x="172742" y="93230"/>
            <a:ext cx="2226063" cy="821170"/>
          </a:xfrm>
          <a:prstGeom prst="rect">
            <a:avLst/>
          </a:prstGeom>
        </p:spPr>
      </p:pic>
    </p:spTree>
    <p:extLst>
      <p:ext uri="{BB962C8B-B14F-4D97-AF65-F5344CB8AC3E}">
        <p14:creationId xmlns:p14="http://schemas.microsoft.com/office/powerpoint/2010/main" xmlns="" val="2377504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Колонка и бабл">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DB521EB3-2623-4D19-8CFB-BC2369EED612}"/>
              </a:ext>
            </a:extLst>
          </p:cNvPr>
          <p:cNvPicPr>
            <a:picLocks noChangeAspect="1"/>
          </p:cNvPicPr>
          <p:nvPr userDrawn="1"/>
        </p:nvPicPr>
        <p:blipFill rotWithShape="1">
          <a:blip r:embed="rId2" cstate="email">
            <a:extLst>
              <a:ext uri="{BEBA8EAE-BF5A-486C-A8C5-ECC9F3942E4B}">
                <a14:imgProps xmlns:a14="http://schemas.microsoft.com/office/drawing/2010/main" xmlns="">
                  <a14:imgLayer r:embed="rId3">
                    <a14:imgEffect>
                      <a14:brightnessContrast bright="3000" contrast="18000"/>
                    </a14:imgEffect>
                  </a14:imgLayer>
                </a14:imgProps>
              </a:ext>
              <a:ext uri="{28A0092B-C50C-407E-A947-70E740481C1C}">
                <a14:useLocalDpi xmlns:a14="http://schemas.microsoft.com/office/drawing/2010/main" xmlns=""/>
              </a:ext>
            </a:extLst>
          </a:blip>
          <a:srcRect l="32442"/>
          <a:stretch/>
        </p:blipFill>
        <p:spPr>
          <a:xfrm>
            <a:off x="0" y="5776246"/>
            <a:ext cx="12192000" cy="1081754"/>
          </a:xfrm>
          <a:prstGeom prst="rect">
            <a:avLst/>
          </a:prstGeom>
        </p:spPr>
      </p:pic>
      <p:sp>
        <p:nvSpPr>
          <p:cNvPr id="12" name="Скругленный прямоугольник 33">
            <a:extLst>
              <a:ext uri="{FF2B5EF4-FFF2-40B4-BE49-F238E27FC236}">
                <a16:creationId xmlns="" xmlns:a16="http://schemas.microsoft.com/office/drawing/2014/main" id="{9A409869-6018-47A6-B49B-23C2F6540AAB}"/>
              </a:ext>
            </a:extLst>
          </p:cNvPr>
          <p:cNvSpPr/>
          <p:nvPr userDrawn="1"/>
        </p:nvSpPr>
        <p:spPr>
          <a:xfrm>
            <a:off x="7866063" y="1098097"/>
            <a:ext cx="5117407" cy="4865007"/>
          </a:xfrm>
          <a:prstGeom prst="roundRect">
            <a:avLst/>
          </a:prstGeom>
          <a:solidFill>
            <a:srgbClr val="ECF3F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51">
              <a:defRPr/>
            </a:pPr>
            <a:endParaRPr lang="ru-RU" sz="1400">
              <a:solidFill>
                <a:prstClr val="white"/>
              </a:solidFill>
              <a:latin typeface="Calibri" panose="020F0502020204030204"/>
            </a:endParaRPr>
          </a:p>
        </p:txBody>
      </p:sp>
      <p:sp>
        <p:nvSpPr>
          <p:cNvPr id="7" name="Slide Number Placeholder 6">
            <a:extLst>
              <a:ext uri="{FF2B5EF4-FFF2-40B4-BE49-F238E27FC236}">
                <a16:creationId xmlns="" xmlns:a16="http://schemas.microsoft.com/office/drawing/2014/main" id="{696F51D3-1D48-4B4F-831E-26FFA425D447}"/>
              </a:ext>
            </a:extLst>
          </p:cNvPr>
          <p:cNvSpPr>
            <a:spLocks noGrp="1"/>
          </p:cNvSpPr>
          <p:nvPr>
            <p:ph type="sldNum" sz="quarter" idx="10"/>
          </p:nvPr>
        </p:nvSpPr>
        <p:spPr>
          <a:xfrm>
            <a:off x="8610600" y="6356350"/>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9" name="Rectangle 8">
            <a:extLst>
              <a:ext uri="{FF2B5EF4-FFF2-40B4-BE49-F238E27FC236}">
                <a16:creationId xmlns="" xmlns:a16="http://schemas.microsoft.com/office/drawing/2014/main" id="{F974BFB6-1DD5-4B25-927C-CD7D7A1E7EF8}"/>
              </a:ext>
            </a:extLst>
          </p:cNvPr>
          <p:cNvSpPr/>
          <p:nvPr userDrawn="1"/>
        </p:nvSpPr>
        <p:spPr>
          <a:xfrm>
            <a:off x="0" y="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itle 2">
            <a:extLst>
              <a:ext uri="{FF2B5EF4-FFF2-40B4-BE49-F238E27FC236}">
                <a16:creationId xmlns="" xmlns:a16="http://schemas.microsoft.com/office/drawing/2014/main" id="{DD9EF67E-4F30-4336-935D-9CEC43D400DC}"/>
              </a:ext>
            </a:extLst>
          </p:cNvPr>
          <p:cNvSpPr>
            <a:spLocks noGrp="1"/>
          </p:cNvSpPr>
          <p:nvPr>
            <p:ph type="title"/>
          </p:nvPr>
        </p:nvSpPr>
        <p:spPr>
          <a:xfrm>
            <a:off x="962025" y="0"/>
            <a:ext cx="10534650" cy="838199"/>
          </a:xfrm>
        </p:spPr>
        <p:txBody>
          <a:bodyPr anchor="ctr">
            <a:normAutofit/>
          </a:bodyPr>
          <a:lstStyle>
            <a:lvl1pPr>
              <a:defRPr sz="2400" b="1">
                <a:solidFill>
                  <a:schemeClr val="tx2"/>
                </a:solidFill>
              </a:defRPr>
            </a:lvl1pPr>
          </a:lstStyle>
          <a:p>
            <a:pPr>
              <a:tabLst>
                <a:tab pos="809625" algn="l"/>
              </a:tabLst>
            </a:pPr>
            <a:endParaRPr lang="ru-RU" dirty="0"/>
          </a:p>
        </p:txBody>
      </p:sp>
      <p:sp>
        <p:nvSpPr>
          <p:cNvPr id="18" name="Text Placeholder 18">
            <a:extLst>
              <a:ext uri="{FF2B5EF4-FFF2-40B4-BE49-F238E27FC236}">
                <a16:creationId xmlns="" xmlns:a16="http://schemas.microsoft.com/office/drawing/2014/main" id="{A21A71B5-7B65-4C24-9580-57E6AA1488F1}"/>
              </a:ext>
            </a:extLst>
          </p:cNvPr>
          <p:cNvSpPr>
            <a:spLocks noGrp="1"/>
          </p:cNvSpPr>
          <p:nvPr>
            <p:ph type="body" sz="quarter" idx="13"/>
          </p:nvPr>
        </p:nvSpPr>
        <p:spPr>
          <a:xfrm>
            <a:off x="971550" y="1323975"/>
            <a:ext cx="6300107" cy="4524829"/>
          </a:xfrm>
        </p:spPr>
        <p:txBody>
          <a:bodyPr>
            <a:normAutofit/>
          </a:bodyPr>
          <a:lstStyle>
            <a:lvl1pPr marL="228600" indent="-228600">
              <a:buClr>
                <a:schemeClr val="tx2"/>
              </a:buClr>
              <a:buFont typeface="Arial" panose="020B0604020202020204" pitchFamily="34" charset="0"/>
              <a:buChar char="•"/>
              <a:defRPr sz="1800">
                <a:solidFill>
                  <a:srgbClr val="000000"/>
                </a:solidFill>
              </a:defRPr>
            </a:lvl1pPr>
            <a:lvl2pPr marL="685800" indent="-228600">
              <a:buClr>
                <a:schemeClr val="tx2"/>
              </a:buClr>
              <a:buFont typeface="Wingdings" panose="05000000000000000000" pitchFamily="2" charset="2"/>
              <a:buChar char="§"/>
              <a:defRPr sz="1800">
                <a:solidFill>
                  <a:srgbClr val="000000"/>
                </a:solidFill>
              </a:defRPr>
            </a:lvl2pPr>
            <a:lvl3pPr marL="1143000" indent="-228600">
              <a:buClr>
                <a:schemeClr val="tx2"/>
              </a:buClr>
              <a:buFont typeface="Wingdings" panose="05000000000000000000" pitchFamily="2" charset="2"/>
              <a:buChar char="§"/>
              <a:defRPr sz="1800">
                <a:solidFill>
                  <a:srgbClr val="000000"/>
                </a:solidFill>
              </a:defRPr>
            </a:lvl3pPr>
            <a:lvl4pPr marL="1600200" indent="-228600">
              <a:buClr>
                <a:schemeClr val="tx2"/>
              </a:buClr>
              <a:buFont typeface="Wingdings" panose="05000000000000000000" pitchFamily="2" charset="2"/>
              <a:buChar char="§"/>
              <a:defRPr sz="1800">
                <a:solidFill>
                  <a:srgbClr val="000000"/>
                </a:solidFill>
              </a:defRPr>
            </a:lvl4pPr>
            <a:lvl5pPr marL="2057400" indent="-228600">
              <a:buClr>
                <a:schemeClr val="tx2"/>
              </a:buClr>
              <a:buFont typeface="Wingdings" panose="05000000000000000000" pitchFamily="2" charset="2"/>
              <a:buChar char="§"/>
              <a:defRPr sz="1800">
                <a:solidFill>
                  <a:srgbClr val="000000"/>
                </a:solidFill>
              </a:defRPr>
            </a:lvl5pPr>
          </a:lstStyle>
          <a:p>
            <a:pPr lvl="0"/>
            <a:endParaRPr lang="ru-RU" dirty="0"/>
          </a:p>
        </p:txBody>
      </p:sp>
      <p:sp>
        <p:nvSpPr>
          <p:cNvPr id="21" name="Text Placeholder 18">
            <a:extLst>
              <a:ext uri="{FF2B5EF4-FFF2-40B4-BE49-F238E27FC236}">
                <a16:creationId xmlns="" xmlns:a16="http://schemas.microsoft.com/office/drawing/2014/main" id="{9B48F3C9-23C7-41D2-9897-A3F464FE3448}"/>
              </a:ext>
            </a:extLst>
          </p:cNvPr>
          <p:cNvSpPr>
            <a:spLocks noGrp="1"/>
          </p:cNvSpPr>
          <p:nvPr>
            <p:ph type="body" sz="quarter" idx="14"/>
          </p:nvPr>
        </p:nvSpPr>
        <p:spPr>
          <a:xfrm>
            <a:off x="8323812" y="2134067"/>
            <a:ext cx="3441699" cy="3369582"/>
          </a:xfrm>
        </p:spPr>
        <p:txBody>
          <a:bodyPr>
            <a:normAutofit/>
          </a:bodyPr>
          <a:lstStyle>
            <a:lvl1pPr marL="228600" indent="-228600">
              <a:spcBef>
                <a:spcPts val="0"/>
              </a:spcBef>
              <a:spcAft>
                <a:spcPts val="800"/>
              </a:spcAft>
              <a:buClr>
                <a:schemeClr val="tx2"/>
              </a:buClr>
              <a:buFont typeface="Arial" panose="020B0604020202020204" pitchFamily="34" charset="0"/>
              <a:buChar char="•"/>
              <a:defRPr sz="1800">
                <a:solidFill>
                  <a:srgbClr val="000000"/>
                </a:solidFill>
              </a:defRPr>
            </a:lvl1pPr>
            <a:lvl2pPr marL="685800" indent="-228600">
              <a:buClr>
                <a:schemeClr val="tx2"/>
              </a:buClr>
              <a:buFont typeface="Wingdings" panose="05000000000000000000" pitchFamily="2" charset="2"/>
              <a:buChar char="§"/>
              <a:defRPr sz="1800">
                <a:solidFill>
                  <a:srgbClr val="000000"/>
                </a:solidFill>
              </a:defRPr>
            </a:lvl2pPr>
            <a:lvl3pPr marL="1143000" indent="-228600">
              <a:buClr>
                <a:schemeClr val="tx2"/>
              </a:buClr>
              <a:buFont typeface="Wingdings" panose="05000000000000000000" pitchFamily="2" charset="2"/>
              <a:buChar char="§"/>
              <a:defRPr sz="1800">
                <a:solidFill>
                  <a:srgbClr val="000000"/>
                </a:solidFill>
              </a:defRPr>
            </a:lvl3pPr>
            <a:lvl4pPr marL="1600200" indent="-228600">
              <a:buClr>
                <a:schemeClr val="tx2"/>
              </a:buClr>
              <a:buFont typeface="Wingdings" panose="05000000000000000000" pitchFamily="2" charset="2"/>
              <a:buChar char="§"/>
              <a:defRPr sz="1800">
                <a:solidFill>
                  <a:srgbClr val="000000"/>
                </a:solidFill>
              </a:defRPr>
            </a:lvl4pPr>
            <a:lvl5pPr marL="2057400" indent="-228600">
              <a:buClr>
                <a:schemeClr val="tx2"/>
              </a:buClr>
              <a:buFont typeface="Wingdings" panose="05000000000000000000" pitchFamily="2" charset="2"/>
              <a:buChar char="§"/>
              <a:defRPr sz="1800">
                <a:solidFill>
                  <a:srgbClr val="000000"/>
                </a:solidFill>
              </a:defRPr>
            </a:lvl5pPr>
          </a:lstStyle>
          <a:p>
            <a:pPr lvl="0"/>
            <a:endParaRPr lang="ru-RU" dirty="0"/>
          </a:p>
        </p:txBody>
      </p:sp>
      <p:sp>
        <p:nvSpPr>
          <p:cNvPr id="5" name="Text Placeholder 4">
            <a:extLst>
              <a:ext uri="{FF2B5EF4-FFF2-40B4-BE49-F238E27FC236}">
                <a16:creationId xmlns="" xmlns:a16="http://schemas.microsoft.com/office/drawing/2014/main" id="{215A7B60-5AB2-4827-A7D4-D25E15A6A827}"/>
              </a:ext>
            </a:extLst>
          </p:cNvPr>
          <p:cNvSpPr>
            <a:spLocks noGrp="1"/>
          </p:cNvSpPr>
          <p:nvPr>
            <p:ph type="body" sz="quarter" idx="15"/>
          </p:nvPr>
        </p:nvSpPr>
        <p:spPr>
          <a:xfrm>
            <a:off x="8323811" y="1302669"/>
            <a:ext cx="3441700" cy="571500"/>
          </a:xfrm>
        </p:spPr>
        <p:txBody>
          <a:bodyPr anchor="ctr">
            <a:noAutofit/>
          </a:bodyPr>
          <a:lstStyle>
            <a:lvl1pPr marL="0" indent="0">
              <a:buNone/>
              <a:defRPr sz="2400" b="1">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endParaRPr lang="ru-RU" dirty="0"/>
          </a:p>
        </p:txBody>
      </p:sp>
      <p:pic>
        <p:nvPicPr>
          <p:cNvPr id="14" name="Graphic 13">
            <a:extLst>
              <a:ext uri="{FF2B5EF4-FFF2-40B4-BE49-F238E27FC236}">
                <a16:creationId xmlns="" xmlns:a16="http://schemas.microsoft.com/office/drawing/2014/main" id="{A3BF2925-A944-4DEF-BDE1-1973DF8BFA44}"/>
              </a:ext>
            </a:extLst>
          </p:cNvPr>
          <p:cNvPicPr>
            <a:picLocks noChangeAspect="1"/>
          </p:cNvPicPr>
          <p:nvPr userDrawn="1"/>
        </p:nvPicPr>
        <p:blipFill>
          <a:blip r:embed="rId4" cstate="email">
            <a:extLst>
              <a:ext uri="{28A0092B-C50C-407E-A947-70E740481C1C}">
                <a14:useLocalDpi xmlns:a14="http://schemas.microsoft.com/office/drawing/2010/main" xmlns=""/>
              </a:ext>
              <a:ext uri="{96DAC541-7B7A-43D3-8B79-37D633B846F1}">
                <asvg:svgBlip xmlns:asvg="http://schemas.microsoft.com/office/drawing/2016/SVG/main" xmlns="" r:embed="rId5"/>
              </a:ext>
            </a:extLst>
          </a:blip>
          <a:stretch>
            <a:fillRect/>
          </a:stretch>
        </p:blipFill>
        <p:spPr>
          <a:xfrm>
            <a:off x="228375" y="200439"/>
            <a:ext cx="429076" cy="432807"/>
          </a:xfrm>
          <a:prstGeom prst="rect">
            <a:avLst/>
          </a:prstGeom>
        </p:spPr>
      </p:pic>
    </p:spTree>
    <p:extLst>
      <p:ext uri="{BB962C8B-B14F-4D97-AF65-F5344CB8AC3E}">
        <p14:creationId xmlns:p14="http://schemas.microsoft.com/office/powerpoint/2010/main" xmlns="" val="1167217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Пустой слайд с подвалом">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2CDF2037-6562-4039-80B1-04012E84ED84}"/>
              </a:ext>
            </a:extLst>
          </p:cNvPr>
          <p:cNvPicPr>
            <a:picLocks noChangeAspect="1"/>
          </p:cNvPicPr>
          <p:nvPr userDrawn="1"/>
        </p:nvPicPr>
        <p:blipFill rotWithShape="1">
          <a:blip r:embed="rId2" cstate="email">
            <a:extLst>
              <a:ext uri="{BEBA8EAE-BF5A-486C-A8C5-ECC9F3942E4B}">
                <a14:imgProps xmlns:a14="http://schemas.microsoft.com/office/drawing/2010/main" xmlns="">
                  <a14:imgLayer r:embed="rId3">
                    <a14:imgEffect>
                      <a14:brightnessContrast bright="3000" contrast="18000"/>
                    </a14:imgEffect>
                  </a14:imgLayer>
                </a14:imgProps>
              </a:ext>
              <a:ext uri="{28A0092B-C50C-407E-A947-70E740481C1C}">
                <a14:useLocalDpi xmlns:a14="http://schemas.microsoft.com/office/drawing/2010/main" xmlns=""/>
              </a:ext>
            </a:extLst>
          </a:blip>
          <a:srcRect l="32442"/>
          <a:stretch/>
        </p:blipFill>
        <p:spPr>
          <a:xfrm>
            <a:off x="0" y="5776246"/>
            <a:ext cx="12192000" cy="1081754"/>
          </a:xfrm>
          <a:prstGeom prst="rect">
            <a:avLst/>
          </a:prstGeom>
        </p:spPr>
      </p:pic>
      <p:sp>
        <p:nvSpPr>
          <p:cNvPr id="2" name="Title 1">
            <a:extLst>
              <a:ext uri="{FF2B5EF4-FFF2-40B4-BE49-F238E27FC236}">
                <a16:creationId xmlns="" xmlns:a16="http://schemas.microsoft.com/office/drawing/2014/main" id="{1ECC1A73-63C3-4376-B0A7-A4532D7510AD}"/>
              </a:ext>
            </a:extLst>
          </p:cNvPr>
          <p:cNvSpPr>
            <a:spLocks noGrp="1"/>
          </p:cNvSpPr>
          <p:nvPr>
            <p:ph type="title"/>
          </p:nvPr>
        </p:nvSpPr>
        <p:spPr/>
        <p:txBody>
          <a:bodyPr>
            <a:normAutofit/>
          </a:bodyPr>
          <a:lstStyle>
            <a:lvl1pPr>
              <a:defRPr sz="2800"/>
            </a:lvl1pPr>
          </a:lstStyle>
          <a:p>
            <a:r>
              <a:rPr lang="en-US" dirty="0"/>
              <a:t>Click to edit Master title style</a:t>
            </a:r>
            <a:endParaRPr lang="ru-RU" dirty="0"/>
          </a:p>
        </p:txBody>
      </p:sp>
      <p:sp>
        <p:nvSpPr>
          <p:cNvPr id="8" name="Slide Number Placeholder 6">
            <a:extLst>
              <a:ext uri="{FF2B5EF4-FFF2-40B4-BE49-F238E27FC236}">
                <a16:creationId xmlns="" xmlns:a16="http://schemas.microsoft.com/office/drawing/2014/main" id="{F89B92AE-557D-452C-87E8-14E80D823F41}"/>
              </a:ext>
            </a:extLst>
          </p:cNvPr>
          <p:cNvSpPr>
            <a:spLocks noGrp="1"/>
          </p:cNvSpPr>
          <p:nvPr>
            <p:ph type="sldNum" sz="quarter" idx="10"/>
          </p:nvPr>
        </p:nvSpPr>
        <p:spPr>
          <a:xfrm>
            <a:off x="8610600" y="6356350"/>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Tree>
    <p:extLst>
      <p:ext uri="{BB962C8B-B14F-4D97-AF65-F5344CB8AC3E}">
        <p14:creationId xmlns:p14="http://schemas.microsoft.com/office/powerpoint/2010/main" xmlns="" val="254003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Slide Number Placeholder 6">
            <a:extLst>
              <a:ext uri="{FF2B5EF4-FFF2-40B4-BE49-F238E27FC236}">
                <a16:creationId xmlns="" xmlns:a16="http://schemas.microsoft.com/office/drawing/2014/main" id="{8A0942D5-EDF5-4E10-9FC1-29A2A9EDCC10}"/>
              </a:ext>
            </a:extLst>
          </p:cNvPr>
          <p:cNvSpPr>
            <a:spLocks noGrp="1"/>
          </p:cNvSpPr>
          <p:nvPr>
            <p:ph type="sldNum" sz="quarter" idx="10"/>
          </p:nvPr>
        </p:nvSpPr>
        <p:spPr>
          <a:xfrm>
            <a:off x="8610600" y="6356350"/>
            <a:ext cx="2743200" cy="365125"/>
          </a:xfrm>
        </p:spPr>
        <p:txBody>
          <a:bodyPr/>
          <a:lstStyle>
            <a:lvl1pPr>
              <a:defRPr sz="1400" b="1">
                <a:solidFill>
                  <a:schemeClr val="tx1"/>
                </a:solidFill>
              </a:defRPr>
            </a:lvl1pPr>
          </a:lstStyle>
          <a:p>
            <a:fld id="{35ACA335-37F7-42C7-872A-92C3D7072F89}" type="slidenum">
              <a:rPr lang="ru-RU" smtClean="0"/>
              <a:pPr/>
              <a:t>‹#›</a:t>
            </a:fld>
            <a:endParaRPr lang="ru-RU" dirty="0"/>
          </a:p>
        </p:txBody>
      </p:sp>
    </p:spTree>
    <p:extLst>
      <p:ext uri="{BB962C8B-B14F-4D97-AF65-F5344CB8AC3E}">
        <p14:creationId xmlns:p14="http://schemas.microsoft.com/office/powerpoint/2010/main" xmlns="" val="93582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итульный слайд_2">
    <p:bg>
      <p:bgPr>
        <a:solidFill>
          <a:srgbClr val="FFFFFF"/>
        </a:solidFill>
        <a:effectLst/>
      </p:bgPr>
    </p:bg>
    <p:spTree>
      <p:nvGrpSpPr>
        <p:cNvPr id="1" name=""/>
        <p:cNvGrpSpPr/>
        <p:nvPr/>
      </p:nvGrpSpPr>
      <p:grpSpPr>
        <a:xfrm>
          <a:off x="0" y="0"/>
          <a:ext cx="0" cy="0"/>
          <a:chOff x="0" y="0"/>
          <a:chExt cx="0" cy="0"/>
        </a:xfrm>
      </p:grpSpPr>
      <p:pic>
        <p:nvPicPr>
          <p:cNvPr id="12" name="Рисунок 11">
            <a:extLst>
              <a:ext uri="{FF2B5EF4-FFF2-40B4-BE49-F238E27FC236}">
                <a16:creationId xmlns="" xmlns:a16="http://schemas.microsoft.com/office/drawing/2014/main" id="{B5124AE1-3373-448C-80E2-E9265CF5F063}"/>
              </a:ext>
            </a:extLst>
          </p:cNvPr>
          <p:cNvPicPr>
            <a:picLocks noChangeAspect="1"/>
          </p:cNvPicPr>
          <p:nvPr userDrawn="1"/>
        </p:nvPicPr>
        <p:blipFill rotWithShape="1">
          <a:blip r:embed="rId2" cstate="email">
            <a:extLst>
              <a:ext uri="{28A0092B-C50C-407E-A947-70E740481C1C}">
                <a14:useLocalDpi xmlns:a14="http://schemas.microsoft.com/office/drawing/2010/main" xmlns=""/>
              </a:ext>
            </a:extLst>
          </a:blip>
          <a:srcRect l="7604" t="4749" r="28361" b="2554"/>
          <a:stretch/>
        </p:blipFill>
        <p:spPr>
          <a:xfrm>
            <a:off x="0" y="-1"/>
            <a:ext cx="12192000" cy="6858001"/>
          </a:xfrm>
          <a:prstGeom prst="rect">
            <a:avLst/>
          </a:prstGeom>
        </p:spPr>
      </p:pic>
      <p:pic>
        <p:nvPicPr>
          <p:cNvPr id="13" name="Рисунок 3">
            <a:extLst>
              <a:ext uri="{FF2B5EF4-FFF2-40B4-BE49-F238E27FC236}">
                <a16:creationId xmlns="" xmlns:a16="http://schemas.microsoft.com/office/drawing/2014/main" id="{EB23B8DB-BC73-45EA-A03C-A38BD4EB814C}"/>
              </a:ext>
            </a:extLst>
          </p:cNvPr>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a:off x="6408940" y="-1397790"/>
            <a:ext cx="7778006" cy="8953500"/>
          </a:xfrm>
          <a:prstGeom prst="rect">
            <a:avLst/>
          </a:prstGeom>
        </p:spPr>
      </p:pic>
      <p:sp>
        <p:nvSpPr>
          <p:cNvPr id="2" name="Title 1">
            <a:extLst>
              <a:ext uri="{FF2B5EF4-FFF2-40B4-BE49-F238E27FC236}">
                <a16:creationId xmlns="" xmlns:a16="http://schemas.microsoft.com/office/drawing/2014/main" id="{90602BA8-59C4-49CA-A80E-77E37E785FB7}"/>
              </a:ext>
            </a:extLst>
          </p:cNvPr>
          <p:cNvSpPr>
            <a:spLocks noGrp="1"/>
          </p:cNvSpPr>
          <p:nvPr>
            <p:ph type="ctrTitle"/>
          </p:nvPr>
        </p:nvSpPr>
        <p:spPr>
          <a:xfrm>
            <a:off x="379184" y="2004303"/>
            <a:ext cx="5716815" cy="2149314"/>
          </a:xfrm>
        </p:spPr>
        <p:txBody>
          <a:bodyPr anchor="t">
            <a:normAutofit/>
          </a:bodyPr>
          <a:lstStyle>
            <a:lvl1pPr algn="l">
              <a:defRPr sz="3600" b="1">
                <a:solidFill>
                  <a:srgbClr val="000000"/>
                </a:solidFill>
              </a:defRPr>
            </a:lvl1pPr>
          </a:lstStyle>
          <a:p>
            <a:r>
              <a:rPr lang="en-US" dirty="0"/>
              <a:t>Click to edit Master title style</a:t>
            </a:r>
            <a:endParaRPr lang="ru-RU" dirty="0"/>
          </a:p>
        </p:txBody>
      </p:sp>
      <p:sp>
        <p:nvSpPr>
          <p:cNvPr id="3" name="Subtitle 2">
            <a:extLst>
              <a:ext uri="{FF2B5EF4-FFF2-40B4-BE49-F238E27FC236}">
                <a16:creationId xmlns="" xmlns:a16="http://schemas.microsoft.com/office/drawing/2014/main" id="{5589EFB6-A77C-4C11-AF39-CFE41C9D5BA4}"/>
              </a:ext>
            </a:extLst>
          </p:cNvPr>
          <p:cNvSpPr>
            <a:spLocks noGrp="1"/>
          </p:cNvSpPr>
          <p:nvPr>
            <p:ph type="subTitle" idx="1"/>
          </p:nvPr>
        </p:nvSpPr>
        <p:spPr>
          <a:xfrm>
            <a:off x="379184" y="5370513"/>
            <a:ext cx="5716815" cy="390526"/>
          </a:xfrm>
        </p:spPr>
        <p:txBody>
          <a:bodyPr>
            <a:normAutofit/>
          </a:bodyPr>
          <a:lstStyle>
            <a:lvl1pPr marL="0" indent="0" algn="l">
              <a:buNone/>
              <a:defRPr sz="2000">
                <a:solidFill>
                  <a:srgbClr val="000000"/>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ru-RU" dirty="0"/>
          </a:p>
        </p:txBody>
      </p:sp>
      <p:sp>
        <p:nvSpPr>
          <p:cNvPr id="10" name="Slide Number Placeholder 6">
            <a:extLst>
              <a:ext uri="{FF2B5EF4-FFF2-40B4-BE49-F238E27FC236}">
                <a16:creationId xmlns="" xmlns:a16="http://schemas.microsoft.com/office/drawing/2014/main" id="{C3617151-57D0-4441-BF23-61528D228CB2}"/>
              </a:ext>
            </a:extLst>
          </p:cNvPr>
          <p:cNvSpPr>
            <a:spLocks noGrp="1"/>
          </p:cNvSpPr>
          <p:nvPr>
            <p:ph type="sldNum" sz="quarter" idx="10"/>
          </p:nvPr>
        </p:nvSpPr>
        <p:spPr>
          <a:xfrm>
            <a:off x="8610600" y="6356350"/>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5" name="Subtitle 2">
            <a:extLst>
              <a:ext uri="{FF2B5EF4-FFF2-40B4-BE49-F238E27FC236}">
                <a16:creationId xmlns="" xmlns:a16="http://schemas.microsoft.com/office/drawing/2014/main" id="{0DE5B966-1769-4475-87AC-B648616EE042}"/>
              </a:ext>
            </a:extLst>
          </p:cNvPr>
          <p:cNvSpPr txBox="1">
            <a:spLocks/>
          </p:cNvSpPr>
          <p:nvPr userDrawn="1"/>
        </p:nvSpPr>
        <p:spPr>
          <a:xfrm>
            <a:off x="379183" y="5965824"/>
            <a:ext cx="5716815" cy="39052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ru-RU" sz="1400" dirty="0"/>
          </a:p>
        </p:txBody>
      </p:sp>
      <p:sp>
        <p:nvSpPr>
          <p:cNvPr id="17" name="Text Placeholder 16">
            <a:extLst>
              <a:ext uri="{FF2B5EF4-FFF2-40B4-BE49-F238E27FC236}">
                <a16:creationId xmlns="" xmlns:a16="http://schemas.microsoft.com/office/drawing/2014/main" id="{621A0428-65CA-4233-9588-FE9A4125CB9E}"/>
              </a:ext>
            </a:extLst>
          </p:cNvPr>
          <p:cNvSpPr>
            <a:spLocks noGrp="1"/>
          </p:cNvSpPr>
          <p:nvPr>
            <p:ph type="body" sz="quarter" idx="11"/>
          </p:nvPr>
        </p:nvSpPr>
        <p:spPr>
          <a:xfrm>
            <a:off x="379183" y="5983288"/>
            <a:ext cx="5716817" cy="484188"/>
          </a:xfrm>
        </p:spPr>
        <p:txBody>
          <a:bodyPr anchor="ctr">
            <a:noAutofit/>
          </a:bodyPr>
          <a:lstStyle>
            <a:lvl1pPr marL="0" indent="0">
              <a:buNone/>
              <a:defRPr sz="1400">
                <a:solidFill>
                  <a:srgbClr val="000000"/>
                </a:solidFill>
              </a:defRPr>
            </a:lvl1pPr>
            <a:lvl2pPr marL="457200" indent="0">
              <a:buNone/>
              <a:defRPr sz="1400">
                <a:solidFill>
                  <a:srgbClr val="000000"/>
                </a:solidFill>
              </a:defRPr>
            </a:lvl2pPr>
            <a:lvl3pPr marL="914400" indent="0">
              <a:buNone/>
              <a:defRPr sz="1400">
                <a:solidFill>
                  <a:srgbClr val="000000"/>
                </a:solidFill>
              </a:defRPr>
            </a:lvl3pPr>
            <a:lvl4pPr marL="1371600" indent="0">
              <a:buNone/>
              <a:defRPr sz="1400">
                <a:solidFill>
                  <a:srgbClr val="000000"/>
                </a:solidFill>
              </a:defRPr>
            </a:lvl4pPr>
            <a:lvl5pPr marL="1828800" indent="0">
              <a:buNone/>
              <a:defRPr sz="1400">
                <a:solidFill>
                  <a:srgbClr val="000000"/>
                </a:solidFill>
              </a:defRPr>
            </a:lvl5pPr>
          </a:lstStyle>
          <a:p>
            <a:pPr lvl="0"/>
            <a:r>
              <a:rPr lang="en-US" dirty="0"/>
              <a:t>Click to edit Master text styles</a:t>
            </a:r>
          </a:p>
        </p:txBody>
      </p:sp>
      <p:pic>
        <p:nvPicPr>
          <p:cNvPr id="14" name="Рисунок 13">
            <a:extLst>
              <a:ext uri="{FF2B5EF4-FFF2-40B4-BE49-F238E27FC236}">
                <a16:creationId xmlns="" xmlns:a16="http://schemas.microsoft.com/office/drawing/2014/main" id="{1DD942AD-C424-7CE0-7B0D-B50DF65F33D8}"/>
              </a:ext>
            </a:extLst>
          </p:cNvPr>
          <p:cNvPicPr>
            <a:picLocks noChangeAspect="1"/>
          </p:cNvPicPr>
          <p:nvPr userDrawn="1"/>
        </p:nvPicPr>
        <p:blipFill>
          <a:blip r:embed="rId4" cstate="email">
            <a:extLst>
              <a:ext uri="{28A0092B-C50C-407E-A947-70E740481C1C}">
                <a14:useLocalDpi xmlns:a14="http://schemas.microsoft.com/office/drawing/2010/main" xmlns=""/>
              </a:ext>
            </a:extLst>
          </a:blip>
          <a:stretch>
            <a:fillRect/>
          </a:stretch>
        </p:blipFill>
        <p:spPr>
          <a:xfrm>
            <a:off x="172742" y="93230"/>
            <a:ext cx="2226063" cy="821170"/>
          </a:xfrm>
          <a:prstGeom prst="rect">
            <a:avLst/>
          </a:prstGeom>
        </p:spPr>
      </p:pic>
    </p:spTree>
    <p:extLst>
      <p:ext uri="{BB962C8B-B14F-4D97-AF65-F5344CB8AC3E}">
        <p14:creationId xmlns:p14="http://schemas.microsoft.com/office/powerpoint/2010/main" xmlns="" val="2132783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Начало нового раздела">
    <p:spTree>
      <p:nvGrpSpPr>
        <p:cNvPr id="1" name=""/>
        <p:cNvGrpSpPr/>
        <p:nvPr/>
      </p:nvGrpSpPr>
      <p:grpSpPr>
        <a:xfrm>
          <a:off x="0" y="0"/>
          <a:ext cx="0" cy="0"/>
          <a:chOff x="0" y="0"/>
          <a:chExt cx="0" cy="0"/>
        </a:xfrm>
      </p:grpSpPr>
      <p:pic>
        <p:nvPicPr>
          <p:cNvPr id="10" name="Рисунок 4">
            <a:extLst>
              <a:ext uri="{FF2B5EF4-FFF2-40B4-BE49-F238E27FC236}">
                <a16:creationId xmlns="" xmlns:a16="http://schemas.microsoft.com/office/drawing/2014/main" id="{68DBB5B4-50CD-1B4B-8975-3DEEE9D085D6}"/>
              </a:ext>
            </a:extLst>
          </p:cNvPr>
          <p:cNvPicPr>
            <a:picLocks noChangeAspect="1"/>
          </p:cNvPicPr>
          <p:nvPr userDrawn="1"/>
        </p:nvPicPr>
        <p:blipFill rotWithShape="1">
          <a:blip r:embed="rId2" cstate="email">
            <a:extLst>
              <a:ext uri="{28A0092B-C50C-407E-A947-70E740481C1C}">
                <a14:useLocalDpi xmlns:a14="http://schemas.microsoft.com/office/drawing/2010/main" xmlns=""/>
              </a:ext>
            </a:extLst>
          </a:blip>
          <a:srcRect l="1299" t="8615" r="33866" b="8615"/>
          <a:stretch/>
        </p:blipFill>
        <p:spPr>
          <a:xfrm>
            <a:off x="-1" y="0"/>
            <a:ext cx="12192001" cy="6858000"/>
          </a:xfrm>
          <a:prstGeom prst="rect">
            <a:avLst/>
          </a:prstGeom>
        </p:spPr>
      </p:pic>
      <p:pic>
        <p:nvPicPr>
          <p:cNvPr id="11" name="Рисунок 1">
            <a:extLst>
              <a:ext uri="{FF2B5EF4-FFF2-40B4-BE49-F238E27FC236}">
                <a16:creationId xmlns="" xmlns:a16="http://schemas.microsoft.com/office/drawing/2014/main" id="{B21E28F3-63B0-F946-83F8-40141C88A2AA}"/>
              </a:ext>
            </a:extLst>
          </p:cNvPr>
          <p:cNvPicPr>
            <a:picLocks noChangeAspect="1"/>
          </p:cNvPicPr>
          <p:nvPr userDrawn="1"/>
        </p:nvPicPr>
        <p:blipFill>
          <a:blip r:embed="rId3"/>
          <a:stretch>
            <a:fillRect/>
          </a:stretch>
        </p:blipFill>
        <p:spPr>
          <a:xfrm rot="1772176">
            <a:off x="4133233" y="242330"/>
            <a:ext cx="12478979" cy="7749842"/>
          </a:xfrm>
          <a:prstGeom prst="rect">
            <a:avLst/>
          </a:prstGeom>
        </p:spPr>
      </p:pic>
      <p:sp>
        <p:nvSpPr>
          <p:cNvPr id="2" name="Title 1">
            <a:extLst>
              <a:ext uri="{FF2B5EF4-FFF2-40B4-BE49-F238E27FC236}">
                <a16:creationId xmlns="" xmlns:a16="http://schemas.microsoft.com/office/drawing/2014/main" id="{E6C7D33B-D79A-4D27-9A63-115EBBA5C567}"/>
              </a:ext>
            </a:extLst>
          </p:cNvPr>
          <p:cNvSpPr>
            <a:spLocks noGrp="1"/>
          </p:cNvSpPr>
          <p:nvPr userDrawn="1">
            <p:ph type="title"/>
          </p:nvPr>
        </p:nvSpPr>
        <p:spPr>
          <a:xfrm>
            <a:off x="442913" y="1264514"/>
            <a:ext cx="6101721" cy="2852737"/>
          </a:xfrm>
        </p:spPr>
        <p:txBody>
          <a:bodyPr anchor="t">
            <a:normAutofit/>
          </a:bodyPr>
          <a:lstStyle>
            <a:lvl1pPr algn="l">
              <a:defRPr sz="2400" b="1">
                <a:solidFill>
                  <a:srgbClr val="000000"/>
                </a:solidFill>
              </a:defRPr>
            </a:lvl1pPr>
          </a:lstStyle>
          <a:p>
            <a:r>
              <a:rPr lang="en-US" dirty="0"/>
              <a:t>Click to edit Master title style</a:t>
            </a:r>
            <a:endParaRPr lang="ru-RU" dirty="0"/>
          </a:p>
        </p:txBody>
      </p:sp>
      <p:sp>
        <p:nvSpPr>
          <p:cNvPr id="7" name="Slide Number Placeholder 6">
            <a:extLst>
              <a:ext uri="{FF2B5EF4-FFF2-40B4-BE49-F238E27FC236}">
                <a16:creationId xmlns="" xmlns:a16="http://schemas.microsoft.com/office/drawing/2014/main" id="{AA8590D6-A175-4CC3-AA1C-C2F78C4BE943}"/>
              </a:ext>
            </a:extLst>
          </p:cNvPr>
          <p:cNvSpPr>
            <a:spLocks noGrp="1"/>
          </p:cNvSpPr>
          <p:nvPr userDrawn="1">
            <p:ph type="sldNum" sz="quarter" idx="10"/>
          </p:nvPr>
        </p:nvSpPr>
        <p:spPr/>
        <p:txBody>
          <a:bodyPr/>
          <a:lstStyle>
            <a:lvl1pPr>
              <a:defRPr sz="1400" b="1">
                <a:solidFill>
                  <a:schemeClr val="bg1"/>
                </a:solidFill>
              </a:defRPr>
            </a:lvl1pPr>
          </a:lstStyle>
          <a:p>
            <a:fld id="{35ACA335-37F7-42C7-872A-92C3D7072F89}" type="slidenum">
              <a:rPr lang="ru-RU" smtClean="0"/>
              <a:pPr/>
              <a:t>‹#›</a:t>
            </a:fld>
            <a:endParaRPr lang="ru-RU" dirty="0"/>
          </a:p>
        </p:txBody>
      </p:sp>
    </p:spTree>
    <p:extLst>
      <p:ext uri="{BB962C8B-B14F-4D97-AF65-F5344CB8AC3E}">
        <p14:creationId xmlns:p14="http://schemas.microsoft.com/office/powerpoint/2010/main" xmlns="" val="3325099050"/>
      </p:ext>
    </p:extLst>
  </p:cSld>
  <p:clrMapOvr>
    <a:masterClrMapping/>
  </p:clrMapOvr>
  <p:extLst>
    <p:ext uri="{DCECCB84-F9BA-43D5-87BE-67443E8EF086}">
      <p15:sldGuideLst xmlns="" xmlns:p15="http://schemas.microsoft.com/office/powerpoint/2012/main">
        <p15:guide id="1" pos="27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Текст">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FFDF5ABC-2F51-4348-936E-5C87AD6348D0}"/>
              </a:ext>
            </a:extLst>
          </p:cNvPr>
          <p:cNvPicPr>
            <a:picLocks noChangeAspect="1"/>
          </p:cNvPicPr>
          <p:nvPr userDrawn="1"/>
        </p:nvPicPr>
        <p:blipFill rotWithShape="1">
          <a:blip r:embed="rId2" cstate="email">
            <a:extLst>
              <a:ext uri="{BEBA8EAE-BF5A-486C-A8C5-ECC9F3942E4B}">
                <a14:imgProps xmlns:a14="http://schemas.microsoft.com/office/drawing/2010/main" xmlns="">
                  <a14:imgLayer r:embed="rId3">
                    <a14:imgEffect>
                      <a14:brightnessContrast bright="3000" contrast="18000"/>
                    </a14:imgEffect>
                  </a14:imgLayer>
                </a14:imgProps>
              </a:ext>
              <a:ext uri="{28A0092B-C50C-407E-A947-70E740481C1C}">
                <a14:useLocalDpi xmlns:a14="http://schemas.microsoft.com/office/drawing/2010/main" xmlns=""/>
              </a:ext>
            </a:extLst>
          </a:blip>
          <a:srcRect l="32442"/>
          <a:stretch/>
        </p:blipFill>
        <p:spPr>
          <a:xfrm>
            <a:off x="0" y="5776246"/>
            <a:ext cx="12192000" cy="1081754"/>
          </a:xfrm>
          <a:prstGeom prst="rect">
            <a:avLst/>
          </a:prstGeom>
        </p:spPr>
      </p:pic>
      <p:sp>
        <p:nvSpPr>
          <p:cNvPr id="13" name="Slide Number Placeholder 6">
            <a:extLst>
              <a:ext uri="{FF2B5EF4-FFF2-40B4-BE49-F238E27FC236}">
                <a16:creationId xmlns="" xmlns:a16="http://schemas.microsoft.com/office/drawing/2014/main" id="{C1BAB3E4-8CDB-4F6A-B3E4-6E0AAEA08B5E}"/>
              </a:ext>
            </a:extLst>
          </p:cNvPr>
          <p:cNvSpPr>
            <a:spLocks noGrp="1"/>
          </p:cNvSpPr>
          <p:nvPr>
            <p:ph type="sldNum" sz="quarter" idx="10"/>
          </p:nvPr>
        </p:nvSpPr>
        <p:spPr>
          <a:xfrm>
            <a:off x="8743949" y="6334126"/>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4" name="Rectangle 13">
            <a:extLst>
              <a:ext uri="{FF2B5EF4-FFF2-40B4-BE49-F238E27FC236}">
                <a16:creationId xmlns="" xmlns:a16="http://schemas.microsoft.com/office/drawing/2014/main" id="{0E651BF2-C6BE-42E0-B646-8F3DC2D7D273}"/>
              </a:ext>
            </a:extLst>
          </p:cNvPr>
          <p:cNvSpPr/>
          <p:nvPr userDrawn="1"/>
        </p:nvSpPr>
        <p:spPr>
          <a:xfrm>
            <a:off x="0" y="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itle 2">
            <a:extLst>
              <a:ext uri="{FF2B5EF4-FFF2-40B4-BE49-F238E27FC236}">
                <a16:creationId xmlns="" xmlns:a16="http://schemas.microsoft.com/office/drawing/2014/main" id="{74242212-74B6-428E-A4FD-D6259025E325}"/>
              </a:ext>
            </a:extLst>
          </p:cNvPr>
          <p:cNvSpPr>
            <a:spLocks noGrp="1"/>
          </p:cNvSpPr>
          <p:nvPr>
            <p:ph type="title"/>
          </p:nvPr>
        </p:nvSpPr>
        <p:spPr>
          <a:xfrm>
            <a:off x="962025" y="0"/>
            <a:ext cx="10534650" cy="838199"/>
          </a:xfrm>
        </p:spPr>
        <p:txBody>
          <a:bodyPr anchor="ctr">
            <a:normAutofit/>
          </a:bodyPr>
          <a:lstStyle>
            <a:lvl1pPr>
              <a:defRPr sz="2400" b="1">
                <a:solidFill>
                  <a:schemeClr val="tx2"/>
                </a:solidFill>
              </a:defRPr>
            </a:lvl1pPr>
          </a:lstStyle>
          <a:p>
            <a:pPr>
              <a:tabLst>
                <a:tab pos="809625" algn="l"/>
              </a:tabLst>
            </a:pPr>
            <a:endParaRPr lang="ru-RU" dirty="0"/>
          </a:p>
        </p:txBody>
      </p:sp>
      <p:sp>
        <p:nvSpPr>
          <p:cNvPr id="19" name="Text Placeholder 18">
            <a:extLst>
              <a:ext uri="{FF2B5EF4-FFF2-40B4-BE49-F238E27FC236}">
                <a16:creationId xmlns="" xmlns:a16="http://schemas.microsoft.com/office/drawing/2014/main" id="{BE3871F9-012E-4CA1-B5B3-003F9F793BA7}"/>
              </a:ext>
            </a:extLst>
          </p:cNvPr>
          <p:cNvSpPr>
            <a:spLocks noGrp="1"/>
          </p:cNvSpPr>
          <p:nvPr>
            <p:ph type="body" sz="quarter" idx="11"/>
          </p:nvPr>
        </p:nvSpPr>
        <p:spPr>
          <a:xfrm>
            <a:off x="962024" y="1323975"/>
            <a:ext cx="10525125" cy="4895850"/>
          </a:xfrm>
        </p:spPr>
        <p:txBody>
          <a:bodyPr>
            <a:normAutofit/>
          </a:bodyPr>
          <a:lstStyle>
            <a:lvl1pPr marL="228600" indent="-228600">
              <a:lnSpc>
                <a:spcPct val="100000"/>
              </a:lnSpc>
              <a:spcAft>
                <a:spcPts val="600"/>
              </a:spcAft>
              <a:buClr>
                <a:schemeClr val="tx2"/>
              </a:buClr>
              <a:buFont typeface="Arial" panose="020B0604020202020204" pitchFamily="34" charset="0"/>
              <a:buChar char="•"/>
              <a:defRPr sz="1800">
                <a:solidFill>
                  <a:srgbClr val="000000"/>
                </a:solidFill>
              </a:defRPr>
            </a:lvl1pPr>
            <a:lvl2pPr marL="685800" indent="-228600">
              <a:lnSpc>
                <a:spcPct val="100000"/>
              </a:lnSpc>
              <a:spcAft>
                <a:spcPts val="600"/>
              </a:spcAft>
              <a:buClr>
                <a:schemeClr val="tx2"/>
              </a:buClr>
              <a:buFont typeface="Arial" panose="020B0604020202020204" pitchFamily="34" charset="0"/>
              <a:buChar char="•"/>
              <a:defRPr sz="1800">
                <a:solidFill>
                  <a:srgbClr val="000000"/>
                </a:solidFill>
              </a:defRPr>
            </a:lvl2pPr>
            <a:lvl3pPr marL="1143000" indent="-228600">
              <a:lnSpc>
                <a:spcPct val="100000"/>
              </a:lnSpc>
              <a:spcAft>
                <a:spcPts val="600"/>
              </a:spcAft>
              <a:buClr>
                <a:schemeClr val="tx2"/>
              </a:buClr>
              <a:buFont typeface="Arial" panose="020B0604020202020204" pitchFamily="34" charset="0"/>
              <a:buChar char="•"/>
              <a:defRPr sz="1800">
                <a:solidFill>
                  <a:srgbClr val="000000"/>
                </a:solidFill>
              </a:defRPr>
            </a:lvl3pPr>
            <a:lvl4pPr marL="1600200" indent="-228600">
              <a:lnSpc>
                <a:spcPct val="100000"/>
              </a:lnSpc>
              <a:spcAft>
                <a:spcPts val="600"/>
              </a:spcAft>
              <a:buClr>
                <a:schemeClr val="tx2"/>
              </a:buClr>
              <a:buFont typeface="Arial" panose="020B0604020202020204" pitchFamily="34" charset="0"/>
              <a:buChar char="•"/>
              <a:defRPr sz="1800">
                <a:solidFill>
                  <a:srgbClr val="000000"/>
                </a:solidFill>
              </a:defRPr>
            </a:lvl4pPr>
            <a:lvl5pPr marL="2057400" indent="-228600">
              <a:lnSpc>
                <a:spcPct val="100000"/>
              </a:lnSpc>
              <a:spcAft>
                <a:spcPts val="600"/>
              </a:spcAft>
              <a:buClr>
                <a:schemeClr val="tx2"/>
              </a:buClr>
              <a:buFont typeface="Arial" panose="020B0604020202020204" pitchFamily="34" charset="0"/>
              <a:buChar char="•"/>
              <a:defRPr sz="18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pic>
        <p:nvPicPr>
          <p:cNvPr id="3" name="Graphic 2">
            <a:extLst>
              <a:ext uri="{FF2B5EF4-FFF2-40B4-BE49-F238E27FC236}">
                <a16:creationId xmlns="" xmlns:a16="http://schemas.microsoft.com/office/drawing/2014/main" id="{9B7282BB-B59B-48E2-AF8B-BEEF0562D3C8}"/>
              </a:ext>
            </a:extLst>
          </p:cNvPr>
          <p:cNvPicPr>
            <a:picLocks noChangeAspect="1"/>
          </p:cNvPicPr>
          <p:nvPr userDrawn="1"/>
        </p:nvPicPr>
        <p:blipFill>
          <a:blip r:embed="rId4" cstate="email">
            <a:extLst>
              <a:ext uri="{28A0092B-C50C-407E-A947-70E740481C1C}">
                <a14:useLocalDpi xmlns:a14="http://schemas.microsoft.com/office/drawing/2010/main" xmlns=""/>
              </a:ext>
              <a:ext uri="{96DAC541-7B7A-43D3-8B79-37D633B846F1}">
                <asvg:svgBlip xmlns:asvg="http://schemas.microsoft.com/office/drawing/2016/SVG/main" xmlns="" r:embed="rId5"/>
              </a:ext>
            </a:extLst>
          </a:blip>
          <a:stretch>
            <a:fillRect/>
          </a:stretch>
        </p:blipFill>
        <p:spPr>
          <a:xfrm>
            <a:off x="228375" y="200439"/>
            <a:ext cx="429076" cy="432807"/>
          </a:xfrm>
          <a:prstGeom prst="rect">
            <a:avLst/>
          </a:prstGeom>
        </p:spPr>
      </p:pic>
    </p:spTree>
    <p:extLst>
      <p:ext uri="{BB962C8B-B14F-4D97-AF65-F5344CB8AC3E}">
        <p14:creationId xmlns:p14="http://schemas.microsoft.com/office/powerpoint/2010/main" xmlns="" val="1709215473"/>
      </p:ext>
    </p:extLst>
  </p:cSld>
  <p:clrMapOvr>
    <a:masterClrMapping/>
  </p:clrMapOvr>
  <p:extLst>
    <p:ext uri="{DCECCB84-F9BA-43D5-87BE-67443E8EF086}">
      <p15:sldGuideLst xmlns="" xmlns:p15="http://schemas.microsoft.com/office/powerpoint/2012/main">
        <p15:guide id="1" pos="7242" userDrawn="1">
          <p15:clr>
            <a:srgbClr val="FBAE40"/>
          </p15:clr>
        </p15:guide>
        <p15:guide id="2" pos="597" userDrawn="1">
          <p15:clr>
            <a:srgbClr val="FBAE40"/>
          </p15:clr>
        </p15:guide>
        <p15:guide id="3" pos="27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Текст">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FFDF5ABC-2F51-4348-936E-5C87AD6348D0}"/>
              </a:ext>
            </a:extLst>
          </p:cNvPr>
          <p:cNvPicPr>
            <a:picLocks noChangeAspect="1"/>
          </p:cNvPicPr>
          <p:nvPr userDrawn="1"/>
        </p:nvPicPr>
        <p:blipFill rotWithShape="1">
          <a:blip r:embed="rId2" cstate="email">
            <a:extLst>
              <a:ext uri="{BEBA8EAE-BF5A-486C-A8C5-ECC9F3942E4B}">
                <a14:imgProps xmlns:a14="http://schemas.microsoft.com/office/drawing/2010/main" xmlns="">
                  <a14:imgLayer r:embed="rId3">
                    <a14:imgEffect>
                      <a14:brightnessContrast bright="3000" contrast="18000"/>
                    </a14:imgEffect>
                  </a14:imgLayer>
                </a14:imgProps>
              </a:ext>
              <a:ext uri="{28A0092B-C50C-407E-A947-70E740481C1C}">
                <a14:useLocalDpi xmlns:a14="http://schemas.microsoft.com/office/drawing/2010/main" xmlns=""/>
              </a:ext>
            </a:extLst>
          </a:blip>
          <a:srcRect l="32442"/>
          <a:stretch/>
        </p:blipFill>
        <p:spPr>
          <a:xfrm>
            <a:off x="0" y="5776246"/>
            <a:ext cx="12192000" cy="1081754"/>
          </a:xfrm>
          <a:prstGeom prst="rect">
            <a:avLst/>
          </a:prstGeom>
        </p:spPr>
      </p:pic>
      <p:sp>
        <p:nvSpPr>
          <p:cNvPr id="13" name="Slide Number Placeholder 6">
            <a:extLst>
              <a:ext uri="{FF2B5EF4-FFF2-40B4-BE49-F238E27FC236}">
                <a16:creationId xmlns="" xmlns:a16="http://schemas.microsoft.com/office/drawing/2014/main" id="{C1BAB3E4-8CDB-4F6A-B3E4-6E0AAEA08B5E}"/>
              </a:ext>
            </a:extLst>
          </p:cNvPr>
          <p:cNvSpPr>
            <a:spLocks noGrp="1"/>
          </p:cNvSpPr>
          <p:nvPr>
            <p:ph type="sldNum" sz="quarter" idx="10"/>
          </p:nvPr>
        </p:nvSpPr>
        <p:spPr>
          <a:xfrm>
            <a:off x="8743949" y="6334126"/>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4" name="Rectangle 13">
            <a:extLst>
              <a:ext uri="{FF2B5EF4-FFF2-40B4-BE49-F238E27FC236}">
                <a16:creationId xmlns="" xmlns:a16="http://schemas.microsoft.com/office/drawing/2014/main" id="{0E651BF2-C6BE-42E0-B646-8F3DC2D7D273}"/>
              </a:ext>
            </a:extLst>
          </p:cNvPr>
          <p:cNvSpPr/>
          <p:nvPr userDrawn="1"/>
        </p:nvSpPr>
        <p:spPr>
          <a:xfrm>
            <a:off x="0" y="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itle 2">
            <a:extLst>
              <a:ext uri="{FF2B5EF4-FFF2-40B4-BE49-F238E27FC236}">
                <a16:creationId xmlns="" xmlns:a16="http://schemas.microsoft.com/office/drawing/2014/main" id="{74242212-74B6-428E-A4FD-D6259025E325}"/>
              </a:ext>
            </a:extLst>
          </p:cNvPr>
          <p:cNvSpPr>
            <a:spLocks noGrp="1"/>
          </p:cNvSpPr>
          <p:nvPr>
            <p:ph type="title"/>
          </p:nvPr>
        </p:nvSpPr>
        <p:spPr>
          <a:xfrm>
            <a:off x="962025" y="0"/>
            <a:ext cx="10534650" cy="838199"/>
          </a:xfrm>
        </p:spPr>
        <p:txBody>
          <a:bodyPr anchor="ctr">
            <a:normAutofit/>
          </a:bodyPr>
          <a:lstStyle>
            <a:lvl1pPr>
              <a:defRPr sz="2400" b="1">
                <a:solidFill>
                  <a:schemeClr val="tx2"/>
                </a:solidFill>
              </a:defRPr>
            </a:lvl1pPr>
          </a:lstStyle>
          <a:p>
            <a:pPr>
              <a:tabLst>
                <a:tab pos="809625" algn="l"/>
              </a:tabLst>
            </a:pPr>
            <a:endParaRPr lang="ru-RU" dirty="0"/>
          </a:p>
        </p:txBody>
      </p:sp>
      <p:sp>
        <p:nvSpPr>
          <p:cNvPr id="9" name="Скругленный прямоугольник 33">
            <a:extLst>
              <a:ext uri="{FF2B5EF4-FFF2-40B4-BE49-F238E27FC236}">
                <a16:creationId xmlns="" xmlns:a16="http://schemas.microsoft.com/office/drawing/2014/main" id="{35180EAC-A932-4C50-B8BA-977FAADB65D5}"/>
              </a:ext>
            </a:extLst>
          </p:cNvPr>
          <p:cNvSpPr/>
          <p:nvPr userDrawn="1"/>
        </p:nvSpPr>
        <p:spPr>
          <a:xfrm>
            <a:off x="442913" y="1796869"/>
            <a:ext cx="11053762" cy="3114371"/>
          </a:xfrm>
          <a:prstGeom prst="roundRect">
            <a:avLst/>
          </a:prstGeom>
          <a:solidFill>
            <a:srgbClr val="ECF3F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51">
              <a:defRPr/>
            </a:pPr>
            <a:endParaRPr lang="ru-RU" sz="1400">
              <a:solidFill>
                <a:prstClr val="white"/>
              </a:solidFill>
              <a:latin typeface="Calibri" panose="020F0502020204030204"/>
            </a:endParaRPr>
          </a:p>
        </p:txBody>
      </p:sp>
      <p:sp>
        <p:nvSpPr>
          <p:cNvPr id="11" name="TextBox 10">
            <a:extLst>
              <a:ext uri="{FF2B5EF4-FFF2-40B4-BE49-F238E27FC236}">
                <a16:creationId xmlns="" xmlns:a16="http://schemas.microsoft.com/office/drawing/2014/main" id="{04C18E83-D808-4986-B996-5910CFDB1DE9}"/>
              </a:ext>
            </a:extLst>
          </p:cNvPr>
          <p:cNvSpPr txBox="1"/>
          <p:nvPr userDrawn="1"/>
        </p:nvSpPr>
        <p:spPr>
          <a:xfrm>
            <a:off x="700671" y="1690507"/>
            <a:ext cx="494134" cy="3199658"/>
          </a:xfrm>
          <a:prstGeom prst="rect">
            <a:avLst/>
          </a:prstGeom>
          <a:noFill/>
        </p:spPr>
        <p:txBody>
          <a:bodyPr wrap="square" rtlCol="0">
            <a:spAutoFit/>
          </a:bodyPr>
          <a:lstStyle/>
          <a:p>
            <a:pPr>
              <a:lnSpc>
                <a:spcPct val="110000"/>
              </a:lnSpc>
            </a:pPr>
            <a:r>
              <a:rPr lang="ru-RU" sz="19900" dirty="0">
                <a:solidFill>
                  <a:srgbClr val="1890FB"/>
                </a:solidFill>
                <a:latin typeface="Arial" panose="020B0604020202020204" pitchFamily="34" charset="0"/>
                <a:cs typeface="Arial" panose="020B0604020202020204" pitchFamily="34" charset="0"/>
              </a:rPr>
              <a:t>!</a:t>
            </a:r>
            <a:endParaRPr lang="ru-RU" sz="199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 xmlns:a16="http://schemas.microsoft.com/office/drawing/2014/main" id="{B118BC87-99F1-4630-A112-B5116EB38433}"/>
              </a:ext>
            </a:extLst>
          </p:cNvPr>
          <p:cNvSpPr>
            <a:spLocks noGrp="1"/>
          </p:cNvSpPr>
          <p:nvPr>
            <p:ph type="body" sz="quarter" idx="11"/>
          </p:nvPr>
        </p:nvSpPr>
        <p:spPr>
          <a:xfrm>
            <a:off x="1879600" y="2227541"/>
            <a:ext cx="9029700" cy="2253025"/>
          </a:xfrm>
        </p:spPr>
        <p:txBody>
          <a:bodyPr/>
          <a:lstStyle>
            <a:lvl1pPr marL="0" indent="0">
              <a:buNone/>
              <a:defRPr b="0">
                <a:solidFill>
                  <a:srgbClr val="000000"/>
                </a:solidFill>
              </a:defRPr>
            </a:lvl1pPr>
          </a:lstStyle>
          <a:p>
            <a:pPr lvl="0"/>
            <a:endParaRPr lang="en-US" dirty="0"/>
          </a:p>
        </p:txBody>
      </p:sp>
      <p:pic>
        <p:nvPicPr>
          <p:cNvPr id="12" name="Graphic 11">
            <a:extLst>
              <a:ext uri="{FF2B5EF4-FFF2-40B4-BE49-F238E27FC236}">
                <a16:creationId xmlns="" xmlns:a16="http://schemas.microsoft.com/office/drawing/2014/main" id="{4C51396B-EE1F-4000-A317-FA1287DCFF3D}"/>
              </a:ext>
            </a:extLst>
          </p:cNvPr>
          <p:cNvPicPr>
            <a:picLocks noChangeAspect="1"/>
          </p:cNvPicPr>
          <p:nvPr userDrawn="1"/>
        </p:nvPicPr>
        <p:blipFill>
          <a:blip r:embed="rId4" cstate="email">
            <a:extLst>
              <a:ext uri="{28A0092B-C50C-407E-A947-70E740481C1C}">
                <a14:useLocalDpi xmlns:a14="http://schemas.microsoft.com/office/drawing/2010/main" xmlns=""/>
              </a:ext>
              <a:ext uri="{96DAC541-7B7A-43D3-8B79-37D633B846F1}">
                <asvg:svgBlip xmlns:asvg="http://schemas.microsoft.com/office/drawing/2016/SVG/main" xmlns="" r:embed="rId5"/>
              </a:ext>
            </a:extLst>
          </a:blip>
          <a:stretch>
            <a:fillRect/>
          </a:stretch>
        </p:blipFill>
        <p:spPr>
          <a:xfrm>
            <a:off x="228375" y="200439"/>
            <a:ext cx="429076" cy="432807"/>
          </a:xfrm>
          <a:prstGeom prst="rect">
            <a:avLst/>
          </a:prstGeom>
        </p:spPr>
      </p:pic>
    </p:spTree>
    <p:extLst>
      <p:ext uri="{BB962C8B-B14F-4D97-AF65-F5344CB8AC3E}">
        <p14:creationId xmlns:p14="http://schemas.microsoft.com/office/powerpoint/2010/main" xmlns="" val="4158211560"/>
      </p:ext>
    </p:extLst>
  </p:cSld>
  <p:clrMapOvr>
    <a:masterClrMapping/>
  </p:clrMapOvr>
  <p:extLst>
    <p:ext uri="{DCECCB84-F9BA-43D5-87BE-67443E8EF086}">
      <p15:sldGuideLst xmlns="" xmlns:p15="http://schemas.microsoft.com/office/powerpoint/2012/main">
        <p15:guide id="1" pos="7242">
          <p15:clr>
            <a:srgbClr val="FBAE40"/>
          </p15:clr>
        </p15:guide>
        <p15:guide id="2" pos="597">
          <p15:clr>
            <a:srgbClr val="FBAE40"/>
          </p15:clr>
        </p15:guide>
        <p15:guide id="3" pos="27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Текст">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FFDF5ABC-2F51-4348-936E-5C87AD6348D0}"/>
              </a:ext>
            </a:extLst>
          </p:cNvPr>
          <p:cNvPicPr>
            <a:picLocks noChangeAspect="1"/>
          </p:cNvPicPr>
          <p:nvPr userDrawn="1"/>
        </p:nvPicPr>
        <p:blipFill rotWithShape="1">
          <a:blip r:embed="rId2" cstate="email">
            <a:extLst>
              <a:ext uri="{BEBA8EAE-BF5A-486C-A8C5-ECC9F3942E4B}">
                <a14:imgProps xmlns:a14="http://schemas.microsoft.com/office/drawing/2010/main" xmlns="">
                  <a14:imgLayer r:embed="rId3">
                    <a14:imgEffect>
                      <a14:brightnessContrast bright="3000" contrast="18000"/>
                    </a14:imgEffect>
                  </a14:imgLayer>
                </a14:imgProps>
              </a:ext>
              <a:ext uri="{28A0092B-C50C-407E-A947-70E740481C1C}">
                <a14:useLocalDpi xmlns:a14="http://schemas.microsoft.com/office/drawing/2010/main" xmlns=""/>
              </a:ext>
            </a:extLst>
          </a:blip>
          <a:srcRect l="32442"/>
          <a:stretch/>
        </p:blipFill>
        <p:spPr>
          <a:xfrm>
            <a:off x="0" y="5776246"/>
            <a:ext cx="12192000" cy="1081754"/>
          </a:xfrm>
          <a:prstGeom prst="rect">
            <a:avLst/>
          </a:prstGeom>
        </p:spPr>
      </p:pic>
      <p:sp>
        <p:nvSpPr>
          <p:cNvPr id="13" name="Slide Number Placeholder 6">
            <a:extLst>
              <a:ext uri="{FF2B5EF4-FFF2-40B4-BE49-F238E27FC236}">
                <a16:creationId xmlns="" xmlns:a16="http://schemas.microsoft.com/office/drawing/2014/main" id="{C1BAB3E4-8CDB-4F6A-B3E4-6E0AAEA08B5E}"/>
              </a:ext>
            </a:extLst>
          </p:cNvPr>
          <p:cNvSpPr>
            <a:spLocks noGrp="1"/>
          </p:cNvSpPr>
          <p:nvPr>
            <p:ph type="sldNum" sz="quarter" idx="10"/>
          </p:nvPr>
        </p:nvSpPr>
        <p:spPr>
          <a:xfrm>
            <a:off x="8743949" y="6334126"/>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4" name="Rectangle 13">
            <a:extLst>
              <a:ext uri="{FF2B5EF4-FFF2-40B4-BE49-F238E27FC236}">
                <a16:creationId xmlns="" xmlns:a16="http://schemas.microsoft.com/office/drawing/2014/main" id="{0E651BF2-C6BE-42E0-B646-8F3DC2D7D273}"/>
              </a:ext>
            </a:extLst>
          </p:cNvPr>
          <p:cNvSpPr/>
          <p:nvPr userDrawn="1"/>
        </p:nvSpPr>
        <p:spPr>
          <a:xfrm>
            <a:off x="0" y="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itle 2">
            <a:extLst>
              <a:ext uri="{FF2B5EF4-FFF2-40B4-BE49-F238E27FC236}">
                <a16:creationId xmlns="" xmlns:a16="http://schemas.microsoft.com/office/drawing/2014/main" id="{74242212-74B6-428E-A4FD-D6259025E325}"/>
              </a:ext>
            </a:extLst>
          </p:cNvPr>
          <p:cNvSpPr>
            <a:spLocks noGrp="1"/>
          </p:cNvSpPr>
          <p:nvPr>
            <p:ph type="title"/>
          </p:nvPr>
        </p:nvSpPr>
        <p:spPr>
          <a:xfrm>
            <a:off x="962025" y="0"/>
            <a:ext cx="10534650" cy="838199"/>
          </a:xfrm>
        </p:spPr>
        <p:txBody>
          <a:bodyPr anchor="ctr">
            <a:normAutofit/>
          </a:bodyPr>
          <a:lstStyle>
            <a:lvl1pPr>
              <a:defRPr sz="2400" b="1">
                <a:solidFill>
                  <a:schemeClr val="tx2"/>
                </a:solidFill>
              </a:defRPr>
            </a:lvl1pPr>
          </a:lstStyle>
          <a:p>
            <a:pPr>
              <a:tabLst>
                <a:tab pos="809625" algn="l"/>
              </a:tabLst>
            </a:pPr>
            <a:endParaRPr lang="ru-RU" dirty="0"/>
          </a:p>
        </p:txBody>
      </p:sp>
      <p:sp>
        <p:nvSpPr>
          <p:cNvPr id="23" name="Скругленный прямоугольник 62">
            <a:extLst>
              <a:ext uri="{FF2B5EF4-FFF2-40B4-BE49-F238E27FC236}">
                <a16:creationId xmlns="" xmlns:a16="http://schemas.microsoft.com/office/drawing/2014/main" id="{6F88CC8F-CF2E-4730-9A5B-0B168CF040FD}"/>
              </a:ext>
            </a:extLst>
          </p:cNvPr>
          <p:cNvSpPr/>
          <p:nvPr/>
        </p:nvSpPr>
        <p:spPr>
          <a:xfrm>
            <a:off x="9499600" y="1872152"/>
            <a:ext cx="2009775" cy="3113695"/>
          </a:xfrm>
          <a:prstGeom prst="roundRect">
            <a:avLst/>
          </a:prstGeom>
          <a:solidFill>
            <a:srgbClr val="ECF3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7533" tIns="53767" rIns="107533" bIns="53767" rtlCol="0" anchor="ctr"/>
          <a:lstStyle>
            <a:defPPr>
              <a:defRPr lang="ru-RU"/>
            </a:defPPr>
            <a:lvl1pPr marL="0" algn="l" defTabSz="1075334" rtl="0" eaLnBrk="1" latinLnBrk="0" hangingPunct="1">
              <a:defRPr sz="2200" kern="1200">
                <a:solidFill>
                  <a:schemeClr val="lt1"/>
                </a:solidFill>
                <a:latin typeface="+mn-lt"/>
                <a:ea typeface="+mn-ea"/>
                <a:cs typeface="+mn-cs"/>
              </a:defRPr>
            </a:lvl1pPr>
            <a:lvl2pPr marL="537667" algn="l" defTabSz="1075334" rtl="0" eaLnBrk="1" latinLnBrk="0" hangingPunct="1">
              <a:defRPr sz="2200" kern="1200">
                <a:solidFill>
                  <a:schemeClr val="lt1"/>
                </a:solidFill>
                <a:latin typeface="+mn-lt"/>
                <a:ea typeface="+mn-ea"/>
                <a:cs typeface="+mn-cs"/>
              </a:defRPr>
            </a:lvl2pPr>
            <a:lvl3pPr marL="1075334" algn="l" defTabSz="1075334" rtl="0" eaLnBrk="1" latinLnBrk="0" hangingPunct="1">
              <a:defRPr sz="2200" kern="1200">
                <a:solidFill>
                  <a:schemeClr val="lt1"/>
                </a:solidFill>
                <a:latin typeface="+mn-lt"/>
                <a:ea typeface="+mn-ea"/>
                <a:cs typeface="+mn-cs"/>
              </a:defRPr>
            </a:lvl3pPr>
            <a:lvl4pPr marL="1613002" algn="l" defTabSz="1075334" rtl="0" eaLnBrk="1" latinLnBrk="0" hangingPunct="1">
              <a:defRPr sz="2200" kern="1200">
                <a:solidFill>
                  <a:schemeClr val="lt1"/>
                </a:solidFill>
                <a:latin typeface="+mn-lt"/>
                <a:ea typeface="+mn-ea"/>
                <a:cs typeface="+mn-cs"/>
              </a:defRPr>
            </a:lvl4pPr>
            <a:lvl5pPr marL="2150669" algn="l" defTabSz="1075334" rtl="0" eaLnBrk="1" latinLnBrk="0" hangingPunct="1">
              <a:defRPr sz="2200" kern="1200">
                <a:solidFill>
                  <a:schemeClr val="lt1"/>
                </a:solidFill>
                <a:latin typeface="+mn-lt"/>
                <a:ea typeface="+mn-ea"/>
                <a:cs typeface="+mn-cs"/>
              </a:defRPr>
            </a:lvl5pPr>
            <a:lvl6pPr marL="2688336" algn="l" defTabSz="1075334" rtl="0" eaLnBrk="1" latinLnBrk="0" hangingPunct="1">
              <a:defRPr sz="2200" kern="1200">
                <a:solidFill>
                  <a:schemeClr val="lt1"/>
                </a:solidFill>
                <a:latin typeface="+mn-lt"/>
                <a:ea typeface="+mn-ea"/>
                <a:cs typeface="+mn-cs"/>
              </a:defRPr>
            </a:lvl6pPr>
            <a:lvl7pPr marL="3226003" algn="l" defTabSz="1075334" rtl="0" eaLnBrk="1" latinLnBrk="0" hangingPunct="1">
              <a:defRPr sz="2200" kern="1200">
                <a:solidFill>
                  <a:schemeClr val="lt1"/>
                </a:solidFill>
                <a:latin typeface="+mn-lt"/>
                <a:ea typeface="+mn-ea"/>
                <a:cs typeface="+mn-cs"/>
              </a:defRPr>
            </a:lvl7pPr>
            <a:lvl8pPr marL="3763670" algn="l" defTabSz="1075334" rtl="0" eaLnBrk="1" latinLnBrk="0" hangingPunct="1">
              <a:defRPr sz="2200" kern="1200">
                <a:solidFill>
                  <a:schemeClr val="lt1"/>
                </a:solidFill>
                <a:latin typeface="+mn-lt"/>
                <a:ea typeface="+mn-ea"/>
                <a:cs typeface="+mn-cs"/>
              </a:defRPr>
            </a:lvl8pPr>
            <a:lvl9pPr marL="4301338" algn="l" defTabSz="1075334" rtl="0" eaLnBrk="1" latinLnBrk="0" hangingPunct="1">
              <a:defRPr sz="2200" kern="1200">
                <a:solidFill>
                  <a:schemeClr val="lt1"/>
                </a:solidFill>
                <a:latin typeface="+mn-lt"/>
                <a:ea typeface="+mn-ea"/>
                <a:cs typeface="+mn-cs"/>
              </a:defRPr>
            </a:lvl9pPr>
          </a:lstStyle>
          <a:p>
            <a:pPr algn="ctr"/>
            <a:endParaRPr lang="ru-RU" dirty="0">
              <a:solidFill>
                <a:srgbClr val="1075A0"/>
              </a:solidFill>
              <a:latin typeface="Arial" panose="020B0604020202020204" pitchFamily="34" charset="0"/>
              <a:ea typeface="Segoe UI Symbol" panose="020B0502040204020203" pitchFamily="34" charset="0"/>
              <a:cs typeface="Arial" panose="020B0604020202020204" pitchFamily="34" charset="0"/>
            </a:endParaRPr>
          </a:p>
        </p:txBody>
      </p:sp>
      <p:sp>
        <p:nvSpPr>
          <p:cNvPr id="45" name="Скругленный прямоугольник 62">
            <a:extLst>
              <a:ext uri="{FF2B5EF4-FFF2-40B4-BE49-F238E27FC236}">
                <a16:creationId xmlns="" xmlns:a16="http://schemas.microsoft.com/office/drawing/2014/main" id="{96407B50-B7EF-468E-B043-31B1E8188E02}"/>
              </a:ext>
            </a:extLst>
          </p:cNvPr>
          <p:cNvSpPr/>
          <p:nvPr userDrawn="1"/>
        </p:nvSpPr>
        <p:spPr>
          <a:xfrm>
            <a:off x="7235429" y="1872152"/>
            <a:ext cx="2009775" cy="3113695"/>
          </a:xfrm>
          <a:prstGeom prst="roundRect">
            <a:avLst/>
          </a:prstGeom>
          <a:solidFill>
            <a:srgbClr val="ECF3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7533" tIns="53767" rIns="107533" bIns="53767" rtlCol="0" anchor="ctr"/>
          <a:lstStyle>
            <a:defPPr>
              <a:defRPr lang="ru-RU"/>
            </a:defPPr>
            <a:lvl1pPr marL="0" algn="l" defTabSz="1075334" rtl="0" eaLnBrk="1" latinLnBrk="0" hangingPunct="1">
              <a:defRPr sz="2200" kern="1200">
                <a:solidFill>
                  <a:schemeClr val="lt1"/>
                </a:solidFill>
                <a:latin typeface="+mn-lt"/>
                <a:ea typeface="+mn-ea"/>
                <a:cs typeface="+mn-cs"/>
              </a:defRPr>
            </a:lvl1pPr>
            <a:lvl2pPr marL="537667" algn="l" defTabSz="1075334" rtl="0" eaLnBrk="1" latinLnBrk="0" hangingPunct="1">
              <a:defRPr sz="2200" kern="1200">
                <a:solidFill>
                  <a:schemeClr val="lt1"/>
                </a:solidFill>
                <a:latin typeface="+mn-lt"/>
                <a:ea typeface="+mn-ea"/>
                <a:cs typeface="+mn-cs"/>
              </a:defRPr>
            </a:lvl2pPr>
            <a:lvl3pPr marL="1075334" algn="l" defTabSz="1075334" rtl="0" eaLnBrk="1" latinLnBrk="0" hangingPunct="1">
              <a:defRPr sz="2200" kern="1200">
                <a:solidFill>
                  <a:schemeClr val="lt1"/>
                </a:solidFill>
                <a:latin typeface="+mn-lt"/>
                <a:ea typeface="+mn-ea"/>
                <a:cs typeface="+mn-cs"/>
              </a:defRPr>
            </a:lvl3pPr>
            <a:lvl4pPr marL="1613002" algn="l" defTabSz="1075334" rtl="0" eaLnBrk="1" latinLnBrk="0" hangingPunct="1">
              <a:defRPr sz="2200" kern="1200">
                <a:solidFill>
                  <a:schemeClr val="lt1"/>
                </a:solidFill>
                <a:latin typeface="+mn-lt"/>
                <a:ea typeface="+mn-ea"/>
                <a:cs typeface="+mn-cs"/>
              </a:defRPr>
            </a:lvl4pPr>
            <a:lvl5pPr marL="2150669" algn="l" defTabSz="1075334" rtl="0" eaLnBrk="1" latinLnBrk="0" hangingPunct="1">
              <a:defRPr sz="2200" kern="1200">
                <a:solidFill>
                  <a:schemeClr val="lt1"/>
                </a:solidFill>
                <a:latin typeface="+mn-lt"/>
                <a:ea typeface="+mn-ea"/>
                <a:cs typeface="+mn-cs"/>
              </a:defRPr>
            </a:lvl5pPr>
            <a:lvl6pPr marL="2688336" algn="l" defTabSz="1075334" rtl="0" eaLnBrk="1" latinLnBrk="0" hangingPunct="1">
              <a:defRPr sz="2200" kern="1200">
                <a:solidFill>
                  <a:schemeClr val="lt1"/>
                </a:solidFill>
                <a:latin typeface="+mn-lt"/>
                <a:ea typeface="+mn-ea"/>
                <a:cs typeface="+mn-cs"/>
              </a:defRPr>
            </a:lvl6pPr>
            <a:lvl7pPr marL="3226003" algn="l" defTabSz="1075334" rtl="0" eaLnBrk="1" latinLnBrk="0" hangingPunct="1">
              <a:defRPr sz="2200" kern="1200">
                <a:solidFill>
                  <a:schemeClr val="lt1"/>
                </a:solidFill>
                <a:latin typeface="+mn-lt"/>
                <a:ea typeface="+mn-ea"/>
                <a:cs typeface="+mn-cs"/>
              </a:defRPr>
            </a:lvl7pPr>
            <a:lvl8pPr marL="3763670" algn="l" defTabSz="1075334" rtl="0" eaLnBrk="1" latinLnBrk="0" hangingPunct="1">
              <a:defRPr sz="2200" kern="1200">
                <a:solidFill>
                  <a:schemeClr val="lt1"/>
                </a:solidFill>
                <a:latin typeface="+mn-lt"/>
                <a:ea typeface="+mn-ea"/>
                <a:cs typeface="+mn-cs"/>
              </a:defRPr>
            </a:lvl8pPr>
            <a:lvl9pPr marL="4301338" algn="l" defTabSz="1075334" rtl="0" eaLnBrk="1" latinLnBrk="0" hangingPunct="1">
              <a:defRPr sz="2200" kern="1200">
                <a:solidFill>
                  <a:schemeClr val="lt1"/>
                </a:solidFill>
                <a:latin typeface="+mn-lt"/>
                <a:ea typeface="+mn-ea"/>
                <a:cs typeface="+mn-cs"/>
              </a:defRPr>
            </a:lvl9pPr>
          </a:lstStyle>
          <a:p>
            <a:pPr algn="ctr"/>
            <a:endParaRPr lang="ru-RU" dirty="0">
              <a:solidFill>
                <a:srgbClr val="1075A0"/>
              </a:solidFill>
              <a:latin typeface="Arial" panose="020B0604020202020204" pitchFamily="34" charset="0"/>
              <a:ea typeface="Segoe UI Symbol" panose="020B0502040204020203" pitchFamily="34" charset="0"/>
              <a:cs typeface="Arial" panose="020B0604020202020204" pitchFamily="34" charset="0"/>
            </a:endParaRPr>
          </a:p>
        </p:txBody>
      </p:sp>
      <p:sp>
        <p:nvSpPr>
          <p:cNvPr id="46" name="Скругленный прямоугольник 62">
            <a:extLst>
              <a:ext uri="{FF2B5EF4-FFF2-40B4-BE49-F238E27FC236}">
                <a16:creationId xmlns="" xmlns:a16="http://schemas.microsoft.com/office/drawing/2014/main" id="{FAAE2D12-3A60-49FA-9D17-4F3A5DEF32A9}"/>
              </a:ext>
            </a:extLst>
          </p:cNvPr>
          <p:cNvSpPr/>
          <p:nvPr userDrawn="1"/>
        </p:nvSpPr>
        <p:spPr>
          <a:xfrm>
            <a:off x="4971257" y="1872152"/>
            <a:ext cx="2009775" cy="3113695"/>
          </a:xfrm>
          <a:prstGeom prst="roundRect">
            <a:avLst/>
          </a:prstGeom>
          <a:solidFill>
            <a:srgbClr val="ECF3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7533" tIns="53767" rIns="107533" bIns="53767" rtlCol="0" anchor="ctr"/>
          <a:lstStyle>
            <a:defPPr>
              <a:defRPr lang="ru-RU"/>
            </a:defPPr>
            <a:lvl1pPr marL="0" algn="l" defTabSz="1075334" rtl="0" eaLnBrk="1" latinLnBrk="0" hangingPunct="1">
              <a:defRPr sz="2200" kern="1200">
                <a:solidFill>
                  <a:schemeClr val="lt1"/>
                </a:solidFill>
                <a:latin typeface="+mn-lt"/>
                <a:ea typeface="+mn-ea"/>
                <a:cs typeface="+mn-cs"/>
              </a:defRPr>
            </a:lvl1pPr>
            <a:lvl2pPr marL="537667" algn="l" defTabSz="1075334" rtl="0" eaLnBrk="1" latinLnBrk="0" hangingPunct="1">
              <a:defRPr sz="2200" kern="1200">
                <a:solidFill>
                  <a:schemeClr val="lt1"/>
                </a:solidFill>
                <a:latin typeface="+mn-lt"/>
                <a:ea typeface="+mn-ea"/>
                <a:cs typeface="+mn-cs"/>
              </a:defRPr>
            </a:lvl2pPr>
            <a:lvl3pPr marL="1075334" algn="l" defTabSz="1075334" rtl="0" eaLnBrk="1" latinLnBrk="0" hangingPunct="1">
              <a:defRPr sz="2200" kern="1200">
                <a:solidFill>
                  <a:schemeClr val="lt1"/>
                </a:solidFill>
                <a:latin typeface="+mn-lt"/>
                <a:ea typeface="+mn-ea"/>
                <a:cs typeface="+mn-cs"/>
              </a:defRPr>
            </a:lvl3pPr>
            <a:lvl4pPr marL="1613002" algn="l" defTabSz="1075334" rtl="0" eaLnBrk="1" latinLnBrk="0" hangingPunct="1">
              <a:defRPr sz="2200" kern="1200">
                <a:solidFill>
                  <a:schemeClr val="lt1"/>
                </a:solidFill>
                <a:latin typeface="+mn-lt"/>
                <a:ea typeface="+mn-ea"/>
                <a:cs typeface="+mn-cs"/>
              </a:defRPr>
            </a:lvl4pPr>
            <a:lvl5pPr marL="2150669" algn="l" defTabSz="1075334" rtl="0" eaLnBrk="1" latinLnBrk="0" hangingPunct="1">
              <a:defRPr sz="2200" kern="1200">
                <a:solidFill>
                  <a:schemeClr val="lt1"/>
                </a:solidFill>
                <a:latin typeface="+mn-lt"/>
                <a:ea typeface="+mn-ea"/>
                <a:cs typeface="+mn-cs"/>
              </a:defRPr>
            </a:lvl5pPr>
            <a:lvl6pPr marL="2688336" algn="l" defTabSz="1075334" rtl="0" eaLnBrk="1" latinLnBrk="0" hangingPunct="1">
              <a:defRPr sz="2200" kern="1200">
                <a:solidFill>
                  <a:schemeClr val="lt1"/>
                </a:solidFill>
                <a:latin typeface="+mn-lt"/>
                <a:ea typeface="+mn-ea"/>
                <a:cs typeface="+mn-cs"/>
              </a:defRPr>
            </a:lvl6pPr>
            <a:lvl7pPr marL="3226003" algn="l" defTabSz="1075334" rtl="0" eaLnBrk="1" latinLnBrk="0" hangingPunct="1">
              <a:defRPr sz="2200" kern="1200">
                <a:solidFill>
                  <a:schemeClr val="lt1"/>
                </a:solidFill>
                <a:latin typeface="+mn-lt"/>
                <a:ea typeface="+mn-ea"/>
                <a:cs typeface="+mn-cs"/>
              </a:defRPr>
            </a:lvl7pPr>
            <a:lvl8pPr marL="3763670" algn="l" defTabSz="1075334" rtl="0" eaLnBrk="1" latinLnBrk="0" hangingPunct="1">
              <a:defRPr sz="2200" kern="1200">
                <a:solidFill>
                  <a:schemeClr val="lt1"/>
                </a:solidFill>
                <a:latin typeface="+mn-lt"/>
                <a:ea typeface="+mn-ea"/>
                <a:cs typeface="+mn-cs"/>
              </a:defRPr>
            </a:lvl8pPr>
            <a:lvl9pPr marL="4301338" algn="l" defTabSz="1075334" rtl="0" eaLnBrk="1" latinLnBrk="0" hangingPunct="1">
              <a:defRPr sz="2200" kern="1200">
                <a:solidFill>
                  <a:schemeClr val="lt1"/>
                </a:solidFill>
                <a:latin typeface="+mn-lt"/>
                <a:ea typeface="+mn-ea"/>
                <a:cs typeface="+mn-cs"/>
              </a:defRPr>
            </a:lvl9pPr>
          </a:lstStyle>
          <a:p>
            <a:pPr algn="ctr"/>
            <a:endParaRPr lang="ru-RU" dirty="0">
              <a:solidFill>
                <a:srgbClr val="1075A0"/>
              </a:solidFill>
              <a:latin typeface="Arial" panose="020B0604020202020204" pitchFamily="34" charset="0"/>
              <a:ea typeface="Segoe UI Symbol" panose="020B0502040204020203" pitchFamily="34" charset="0"/>
              <a:cs typeface="Arial" panose="020B0604020202020204" pitchFamily="34" charset="0"/>
            </a:endParaRPr>
          </a:p>
        </p:txBody>
      </p:sp>
      <p:sp>
        <p:nvSpPr>
          <p:cNvPr id="47" name="Скругленный прямоугольник 62">
            <a:extLst>
              <a:ext uri="{FF2B5EF4-FFF2-40B4-BE49-F238E27FC236}">
                <a16:creationId xmlns="" xmlns:a16="http://schemas.microsoft.com/office/drawing/2014/main" id="{D20BBF88-8173-483F-9B6F-4F84C3851A84}"/>
              </a:ext>
            </a:extLst>
          </p:cNvPr>
          <p:cNvSpPr/>
          <p:nvPr userDrawn="1"/>
        </p:nvSpPr>
        <p:spPr>
          <a:xfrm>
            <a:off x="2707085" y="1872152"/>
            <a:ext cx="2009775" cy="3113695"/>
          </a:xfrm>
          <a:prstGeom prst="roundRect">
            <a:avLst/>
          </a:prstGeom>
          <a:solidFill>
            <a:srgbClr val="ECF3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7533" tIns="53767" rIns="107533" bIns="53767" rtlCol="0" anchor="ctr"/>
          <a:lstStyle>
            <a:defPPr>
              <a:defRPr lang="ru-RU"/>
            </a:defPPr>
            <a:lvl1pPr marL="0" algn="l" defTabSz="1075334" rtl="0" eaLnBrk="1" latinLnBrk="0" hangingPunct="1">
              <a:defRPr sz="2200" kern="1200">
                <a:solidFill>
                  <a:schemeClr val="lt1"/>
                </a:solidFill>
                <a:latin typeface="+mn-lt"/>
                <a:ea typeface="+mn-ea"/>
                <a:cs typeface="+mn-cs"/>
              </a:defRPr>
            </a:lvl1pPr>
            <a:lvl2pPr marL="537667" algn="l" defTabSz="1075334" rtl="0" eaLnBrk="1" latinLnBrk="0" hangingPunct="1">
              <a:defRPr sz="2200" kern="1200">
                <a:solidFill>
                  <a:schemeClr val="lt1"/>
                </a:solidFill>
                <a:latin typeface="+mn-lt"/>
                <a:ea typeface="+mn-ea"/>
                <a:cs typeface="+mn-cs"/>
              </a:defRPr>
            </a:lvl2pPr>
            <a:lvl3pPr marL="1075334" algn="l" defTabSz="1075334" rtl="0" eaLnBrk="1" latinLnBrk="0" hangingPunct="1">
              <a:defRPr sz="2200" kern="1200">
                <a:solidFill>
                  <a:schemeClr val="lt1"/>
                </a:solidFill>
                <a:latin typeface="+mn-lt"/>
                <a:ea typeface="+mn-ea"/>
                <a:cs typeface="+mn-cs"/>
              </a:defRPr>
            </a:lvl3pPr>
            <a:lvl4pPr marL="1613002" algn="l" defTabSz="1075334" rtl="0" eaLnBrk="1" latinLnBrk="0" hangingPunct="1">
              <a:defRPr sz="2200" kern="1200">
                <a:solidFill>
                  <a:schemeClr val="lt1"/>
                </a:solidFill>
                <a:latin typeface="+mn-lt"/>
                <a:ea typeface="+mn-ea"/>
                <a:cs typeface="+mn-cs"/>
              </a:defRPr>
            </a:lvl4pPr>
            <a:lvl5pPr marL="2150669" algn="l" defTabSz="1075334" rtl="0" eaLnBrk="1" latinLnBrk="0" hangingPunct="1">
              <a:defRPr sz="2200" kern="1200">
                <a:solidFill>
                  <a:schemeClr val="lt1"/>
                </a:solidFill>
                <a:latin typeface="+mn-lt"/>
                <a:ea typeface="+mn-ea"/>
                <a:cs typeface="+mn-cs"/>
              </a:defRPr>
            </a:lvl5pPr>
            <a:lvl6pPr marL="2688336" algn="l" defTabSz="1075334" rtl="0" eaLnBrk="1" latinLnBrk="0" hangingPunct="1">
              <a:defRPr sz="2200" kern="1200">
                <a:solidFill>
                  <a:schemeClr val="lt1"/>
                </a:solidFill>
                <a:latin typeface="+mn-lt"/>
                <a:ea typeface="+mn-ea"/>
                <a:cs typeface="+mn-cs"/>
              </a:defRPr>
            </a:lvl6pPr>
            <a:lvl7pPr marL="3226003" algn="l" defTabSz="1075334" rtl="0" eaLnBrk="1" latinLnBrk="0" hangingPunct="1">
              <a:defRPr sz="2200" kern="1200">
                <a:solidFill>
                  <a:schemeClr val="lt1"/>
                </a:solidFill>
                <a:latin typeface="+mn-lt"/>
                <a:ea typeface="+mn-ea"/>
                <a:cs typeface="+mn-cs"/>
              </a:defRPr>
            </a:lvl7pPr>
            <a:lvl8pPr marL="3763670" algn="l" defTabSz="1075334" rtl="0" eaLnBrk="1" latinLnBrk="0" hangingPunct="1">
              <a:defRPr sz="2200" kern="1200">
                <a:solidFill>
                  <a:schemeClr val="lt1"/>
                </a:solidFill>
                <a:latin typeface="+mn-lt"/>
                <a:ea typeface="+mn-ea"/>
                <a:cs typeface="+mn-cs"/>
              </a:defRPr>
            </a:lvl8pPr>
            <a:lvl9pPr marL="4301338" algn="l" defTabSz="1075334" rtl="0" eaLnBrk="1" latinLnBrk="0" hangingPunct="1">
              <a:defRPr sz="2200" kern="1200">
                <a:solidFill>
                  <a:schemeClr val="lt1"/>
                </a:solidFill>
                <a:latin typeface="+mn-lt"/>
                <a:ea typeface="+mn-ea"/>
                <a:cs typeface="+mn-cs"/>
              </a:defRPr>
            </a:lvl9pPr>
          </a:lstStyle>
          <a:p>
            <a:pPr algn="ctr"/>
            <a:endParaRPr lang="ru-RU" dirty="0">
              <a:solidFill>
                <a:srgbClr val="1075A0"/>
              </a:solidFill>
              <a:latin typeface="Arial" panose="020B0604020202020204" pitchFamily="34" charset="0"/>
              <a:ea typeface="Segoe UI Symbol" panose="020B0502040204020203" pitchFamily="34" charset="0"/>
              <a:cs typeface="Arial" panose="020B0604020202020204" pitchFamily="34" charset="0"/>
            </a:endParaRPr>
          </a:p>
        </p:txBody>
      </p:sp>
      <p:sp>
        <p:nvSpPr>
          <p:cNvPr id="48" name="Скругленный прямоугольник 62">
            <a:extLst>
              <a:ext uri="{FF2B5EF4-FFF2-40B4-BE49-F238E27FC236}">
                <a16:creationId xmlns="" xmlns:a16="http://schemas.microsoft.com/office/drawing/2014/main" id="{554D74F5-843B-4172-B410-43CCC36E5AD3}"/>
              </a:ext>
            </a:extLst>
          </p:cNvPr>
          <p:cNvSpPr/>
          <p:nvPr userDrawn="1"/>
        </p:nvSpPr>
        <p:spPr>
          <a:xfrm>
            <a:off x="442913" y="1872152"/>
            <a:ext cx="2009775" cy="3113695"/>
          </a:xfrm>
          <a:prstGeom prst="roundRect">
            <a:avLst/>
          </a:prstGeom>
          <a:solidFill>
            <a:srgbClr val="ECF3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7533" tIns="53767" rIns="107533" bIns="53767" rtlCol="0" anchor="ctr"/>
          <a:lstStyle>
            <a:defPPr>
              <a:defRPr lang="ru-RU"/>
            </a:defPPr>
            <a:lvl1pPr marL="0" algn="l" defTabSz="1075334" rtl="0" eaLnBrk="1" latinLnBrk="0" hangingPunct="1">
              <a:defRPr sz="2200" kern="1200">
                <a:solidFill>
                  <a:schemeClr val="lt1"/>
                </a:solidFill>
                <a:latin typeface="+mn-lt"/>
                <a:ea typeface="+mn-ea"/>
                <a:cs typeface="+mn-cs"/>
              </a:defRPr>
            </a:lvl1pPr>
            <a:lvl2pPr marL="537667" algn="l" defTabSz="1075334" rtl="0" eaLnBrk="1" latinLnBrk="0" hangingPunct="1">
              <a:defRPr sz="2200" kern="1200">
                <a:solidFill>
                  <a:schemeClr val="lt1"/>
                </a:solidFill>
                <a:latin typeface="+mn-lt"/>
                <a:ea typeface="+mn-ea"/>
                <a:cs typeface="+mn-cs"/>
              </a:defRPr>
            </a:lvl2pPr>
            <a:lvl3pPr marL="1075334" algn="l" defTabSz="1075334" rtl="0" eaLnBrk="1" latinLnBrk="0" hangingPunct="1">
              <a:defRPr sz="2200" kern="1200">
                <a:solidFill>
                  <a:schemeClr val="lt1"/>
                </a:solidFill>
                <a:latin typeface="+mn-lt"/>
                <a:ea typeface="+mn-ea"/>
                <a:cs typeface="+mn-cs"/>
              </a:defRPr>
            </a:lvl3pPr>
            <a:lvl4pPr marL="1613002" algn="l" defTabSz="1075334" rtl="0" eaLnBrk="1" latinLnBrk="0" hangingPunct="1">
              <a:defRPr sz="2200" kern="1200">
                <a:solidFill>
                  <a:schemeClr val="lt1"/>
                </a:solidFill>
                <a:latin typeface="+mn-lt"/>
                <a:ea typeface="+mn-ea"/>
                <a:cs typeface="+mn-cs"/>
              </a:defRPr>
            </a:lvl4pPr>
            <a:lvl5pPr marL="2150669" algn="l" defTabSz="1075334" rtl="0" eaLnBrk="1" latinLnBrk="0" hangingPunct="1">
              <a:defRPr sz="2200" kern="1200">
                <a:solidFill>
                  <a:schemeClr val="lt1"/>
                </a:solidFill>
                <a:latin typeface="+mn-lt"/>
                <a:ea typeface="+mn-ea"/>
                <a:cs typeface="+mn-cs"/>
              </a:defRPr>
            </a:lvl5pPr>
            <a:lvl6pPr marL="2688336" algn="l" defTabSz="1075334" rtl="0" eaLnBrk="1" latinLnBrk="0" hangingPunct="1">
              <a:defRPr sz="2200" kern="1200">
                <a:solidFill>
                  <a:schemeClr val="lt1"/>
                </a:solidFill>
                <a:latin typeface="+mn-lt"/>
                <a:ea typeface="+mn-ea"/>
                <a:cs typeface="+mn-cs"/>
              </a:defRPr>
            </a:lvl6pPr>
            <a:lvl7pPr marL="3226003" algn="l" defTabSz="1075334" rtl="0" eaLnBrk="1" latinLnBrk="0" hangingPunct="1">
              <a:defRPr sz="2200" kern="1200">
                <a:solidFill>
                  <a:schemeClr val="lt1"/>
                </a:solidFill>
                <a:latin typeface="+mn-lt"/>
                <a:ea typeface="+mn-ea"/>
                <a:cs typeface="+mn-cs"/>
              </a:defRPr>
            </a:lvl7pPr>
            <a:lvl8pPr marL="3763670" algn="l" defTabSz="1075334" rtl="0" eaLnBrk="1" latinLnBrk="0" hangingPunct="1">
              <a:defRPr sz="2200" kern="1200">
                <a:solidFill>
                  <a:schemeClr val="lt1"/>
                </a:solidFill>
                <a:latin typeface="+mn-lt"/>
                <a:ea typeface="+mn-ea"/>
                <a:cs typeface="+mn-cs"/>
              </a:defRPr>
            </a:lvl8pPr>
            <a:lvl9pPr marL="4301338" algn="l" defTabSz="1075334" rtl="0" eaLnBrk="1" latinLnBrk="0" hangingPunct="1">
              <a:defRPr sz="2200" kern="1200">
                <a:solidFill>
                  <a:schemeClr val="lt1"/>
                </a:solidFill>
                <a:latin typeface="+mn-lt"/>
                <a:ea typeface="+mn-ea"/>
                <a:cs typeface="+mn-cs"/>
              </a:defRPr>
            </a:lvl9pPr>
          </a:lstStyle>
          <a:p>
            <a:pPr algn="ctr"/>
            <a:endParaRPr lang="ru-RU" dirty="0">
              <a:solidFill>
                <a:srgbClr val="1075A0"/>
              </a:solidFill>
              <a:latin typeface="Arial" panose="020B0604020202020204" pitchFamily="34" charset="0"/>
              <a:ea typeface="Segoe UI Symbol" panose="020B0502040204020203" pitchFamily="34" charset="0"/>
              <a:cs typeface="Arial" panose="020B0604020202020204" pitchFamily="34" charset="0"/>
            </a:endParaRPr>
          </a:p>
        </p:txBody>
      </p:sp>
      <p:sp>
        <p:nvSpPr>
          <p:cNvPr id="3" name="Text Placeholder 2">
            <a:extLst>
              <a:ext uri="{FF2B5EF4-FFF2-40B4-BE49-F238E27FC236}">
                <a16:creationId xmlns="" xmlns:a16="http://schemas.microsoft.com/office/drawing/2014/main" id="{0F321A80-39A6-4E2F-AA2D-B1CEE8E54A27}"/>
              </a:ext>
            </a:extLst>
          </p:cNvPr>
          <p:cNvSpPr>
            <a:spLocks noGrp="1"/>
          </p:cNvSpPr>
          <p:nvPr>
            <p:ph type="body" sz="quarter" idx="11"/>
          </p:nvPr>
        </p:nvSpPr>
        <p:spPr>
          <a:xfrm>
            <a:off x="633413" y="2057397"/>
            <a:ext cx="1628775" cy="447675"/>
          </a:xfrm>
        </p:spPr>
        <p:txBody>
          <a:bodyPr anchor="ctr">
            <a:noAutofit/>
          </a:bodyPr>
          <a:lstStyle>
            <a:lvl1pPr marL="0" indent="0" algn="ctr">
              <a:buNone/>
              <a:defRPr sz="1600" b="1">
                <a:solidFill>
                  <a:schemeClr val="tx1"/>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49" name="Text Placeholder 2">
            <a:extLst>
              <a:ext uri="{FF2B5EF4-FFF2-40B4-BE49-F238E27FC236}">
                <a16:creationId xmlns="" xmlns:a16="http://schemas.microsoft.com/office/drawing/2014/main" id="{908C485A-9681-448A-81BE-B6CA2642284E}"/>
              </a:ext>
            </a:extLst>
          </p:cNvPr>
          <p:cNvSpPr>
            <a:spLocks noGrp="1"/>
          </p:cNvSpPr>
          <p:nvPr>
            <p:ph type="body" sz="quarter" idx="12"/>
          </p:nvPr>
        </p:nvSpPr>
        <p:spPr>
          <a:xfrm>
            <a:off x="2897584" y="2057399"/>
            <a:ext cx="1628775" cy="447675"/>
          </a:xfrm>
        </p:spPr>
        <p:txBody>
          <a:bodyPr anchor="ctr">
            <a:noAutofit/>
          </a:bodyPr>
          <a:lstStyle>
            <a:lvl1pPr marL="0" indent="0" algn="ctr">
              <a:buNone/>
              <a:defRPr sz="1600" b="1">
                <a:solidFill>
                  <a:schemeClr val="tx1"/>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0" name="Text Placeholder 2">
            <a:extLst>
              <a:ext uri="{FF2B5EF4-FFF2-40B4-BE49-F238E27FC236}">
                <a16:creationId xmlns="" xmlns:a16="http://schemas.microsoft.com/office/drawing/2014/main" id="{1A886CF5-5BF2-4036-93F4-DE5E09696D56}"/>
              </a:ext>
            </a:extLst>
          </p:cNvPr>
          <p:cNvSpPr>
            <a:spLocks noGrp="1"/>
          </p:cNvSpPr>
          <p:nvPr>
            <p:ph type="body" sz="quarter" idx="13"/>
          </p:nvPr>
        </p:nvSpPr>
        <p:spPr>
          <a:xfrm>
            <a:off x="5161756" y="2057398"/>
            <a:ext cx="1628775" cy="447675"/>
          </a:xfrm>
        </p:spPr>
        <p:txBody>
          <a:bodyPr anchor="ctr">
            <a:noAutofit/>
          </a:bodyPr>
          <a:lstStyle>
            <a:lvl1pPr marL="0" indent="0" algn="ctr">
              <a:buNone/>
              <a:defRPr sz="1600" b="1">
                <a:solidFill>
                  <a:schemeClr val="tx1"/>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1" name="Text Placeholder 2">
            <a:extLst>
              <a:ext uri="{FF2B5EF4-FFF2-40B4-BE49-F238E27FC236}">
                <a16:creationId xmlns="" xmlns:a16="http://schemas.microsoft.com/office/drawing/2014/main" id="{95967238-8323-4F8D-ACA2-0762369D1177}"/>
              </a:ext>
            </a:extLst>
          </p:cNvPr>
          <p:cNvSpPr>
            <a:spLocks noGrp="1"/>
          </p:cNvSpPr>
          <p:nvPr>
            <p:ph type="body" sz="quarter" idx="14"/>
          </p:nvPr>
        </p:nvSpPr>
        <p:spPr>
          <a:xfrm>
            <a:off x="7425928" y="2057398"/>
            <a:ext cx="1628775" cy="447675"/>
          </a:xfrm>
        </p:spPr>
        <p:txBody>
          <a:bodyPr anchor="ctr">
            <a:noAutofit/>
          </a:bodyPr>
          <a:lstStyle>
            <a:lvl1pPr marL="0" indent="0" algn="ctr">
              <a:buNone/>
              <a:defRPr sz="1600" b="1">
                <a:solidFill>
                  <a:schemeClr val="tx1"/>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2" name="Text Placeholder 2">
            <a:extLst>
              <a:ext uri="{FF2B5EF4-FFF2-40B4-BE49-F238E27FC236}">
                <a16:creationId xmlns="" xmlns:a16="http://schemas.microsoft.com/office/drawing/2014/main" id="{FF611DAC-2430-4D7B-88D5-B0E41282A578}"/>
              </a:ext>
            </a:extLst>
          </p:cNvPr>
          <p:cNvSpPr>
            <a:spLocks noGrp="1"/>
          </p:cNvSpPr>
          <p:nvPr>
            <p:ph type="body" sz="quarter" idx="15"/>
          </p:nvPr>
        </p:nvSpPr>
        <p:spPr>
          <a:xfrm>
            <a:off x="9690099" y="2057397"/>
            <a:ext cx="1628775" cy="447675"/>
          </a:xfrm>
        </p:spPr>
        <p:txBody>
          <a:bodyPr anchor="ctr">
            <a:noAutofit/>
          </a:bodyPr>
          <a:lstStyle>
            <a:lvl1pPr marL="0" indent="0" algn="ctr">
              <a:buNone/>
              <a:defRPr sz="1600" b="1">
                <a:solidFill>
                  <a:schemeClr val="tx1"/>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3" name="Text Placeholder 2">
            <a:extLst>
              <a:ext uri="{FF2B5EF4-FFF2-40B4-BE49-F238E27FC236}">
                <a16:creationId xmlns="" xmlns:a16="http://schemas.microsoft.com/office/drawing/2014/main" id="{5FCFE675-B460-4BFA-97EA-2ADD07C8DC78}"/>
              </a:ext>
            </a:extLst>
          </p:cNvPr>
          <p:cNvSpPr>
            <a:spLocks noGrp="1"/>
          </p:cNvSpPr>
          <p:nvPr>
            <p:ph type="body" sz="quarter" idx="16"/>
          </p:nvPr>
        </p:nvSpPr>
        <p:spPr>
          <a:xfrm>
            <a:off x="633413" y="2728417"/>
            <a:ext cx="1628775" cy="900605"/>
          </a:xfrm>
        </p:spPr>
        <p:txBody>
          <a:bodyPr anchor="ctr">
            <a:noAutofit/>
          </a:bodyPr>
          <a:lstStyle>
            <a:lvl1pPr marL="0" indent="0" algn="ctr">
              <a:buNone/>
              <a:defRPr sz="2800" b="1">
                <a:solidFill>
                  <a:schemeClr val="accent2"/>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4" name="Text Placeholder 2">
            <a:extLst>
              <a:ext uri="{FF2B5EF4-FFF2-40B4-BE49-F238E27FC236}">
                <a16:creationId xmlns="" xmlns:a16="http://schemas.microsoft.com/office/drawing/2014/main" id="{2A1AC4B5-EA60-4888-B12B-34E863943D54}"/>
              </a:ext>
            </a:extLst>
          </p:cNvPr>
          <p:cNvSpPr>
            <a:spLocks noGrp="1"/>
          </p:cNvSpPr>
          <p:nvPr>
            <p:ph type="body" sz="quarter" idx="17"/>
          </p:nvPr>
        </p:nvSpPr>
        <p:spPr>
          <a:xfrm>
            <a:off x="2897584" y="2728420"/>
            <a:ext cx="1628775" cy="900605"/>
          </a:xfrm>
        </p:spPr>
        <p:txBody>
          <a:bodyPr anchor="ctr">
            <a:noAutofit/>
          </a:bodyPr>
          <a:lstStyle>
            <a:lvl1pPr marL="0" indent="0" algn="ctr">
              <a:buNone/>
              <a:defRPr sz="2800" b="1">
                <a:solidFill>
                  <a:schemeClr val="accent2"/>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5" name="Text Placeholder 2">
            <a:extLst>
              <a:ext uri="{FF2B5EF4-FFF2-40B4-BE49-F238E27FC236}">
                <a16:creationId xmlns="" xmlns:a16="http://schemas.microsoft.com/office/drawing/2014/main" id="{F859520D-EAC4-4A05-AB8F-9B59E5A6B932}"/>
              </a:ext>
            </a:extLst>
          </p:cNvPr>
          <p:cNvSpPr>
            <a:spLocks noGrp="1"/>
          </p:cNvSpPr>
          <p:nvPr>
            <p:ph type="body" sz="quarter" idx="18"/>
          </p:nvPr>
        </p:nvSpPr>
        <p:spPr>
          <a:xfrm>
            <a:off x="5161755" y="2728420"/>
            <a:ext cx="1628775" cy="900605"/>
          </a:xfrm>
        </p:spPr>
        <p:txBody>
          <a:bodyPr anchor="ctr">
            <a:noAutofit/>
          </a:bodyPr>
          <a:lstStyle>
            <a:lvl1pPr marL="0" indent="0" algn="ctr">
              <a:buNone/>
              <a:defRPr sz="2800" b="1">
                <a:solidFill>
                  <a:schemeClr val="accent2"/>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8" name="Text Placeholder 2">
            <a:extLst>
              <a:ext uri="{FF2B5EF4-FFF2-40B4-BE49-F238E27FC236}">
                <a16:creationId xmlns="" xmlns:a16="http://schemas.microsoft.com/office/drawing/2014/main" id="{C423D06D-85F7-4DA5-9EB0-ACD94C8B9914}"/>
              </a:ext>
            </a:extLst>
          </p:cNvPr>
          <p:cNvSpPr>
            <a:spLocks noGrp="1"/>
          </p:cNvSpPr>
          <p:nvPr>
            <p:ph type="body" sz="quarter" idx="19"/>
          </p:nvPr>
        </p:nvSpPr>
        <p:spPr>
          <a:xfrm>
            <a:off x="7425928" y="2728420"/>
            <a:ext cx="1628775" cy="900605"/>
          </a:xfrm>
        </p:spPr>
        <p:txBody>
          <a:bodyPr anchor="ctr">
            <a:noAutofit/>
          </a:bodyPr>
          <a:lstStyle>
            <a:lvl1pPr marL="0" indent="0" algn="ctr">
              <a:buNone/>
              <a:defRPr sz="2800" b="1">
                <a:solidFill>
                  <a:schemeClr val="accent2"/>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9" name="Text Placeholder 2">
            <a:extLst>
              <a:ext uri="{FF2B5EF4-FFF2-40B4-BE49-F238E27FC236}">
                <a16:creationId xmlns="" xmlns:a16="http://schemas.microsoft.com/office/drawing/2014/main" id="{B0BA10D8-09A3-40E5-9067-9E2AE1B406CD}"/>
              </a:ext>
            </a:extLst>
          </p:cNvPr>
          <p:cNvSpPr>
            <a:spLocks noGrp="1"/>
          </p:cNvSpPr>
          <p:nvPr>
            <p:ph type="body" sz="quarter" idx="20"/>
          </p:nvPr>
        </p:nvSpPr>
        <p:spPr>
          <a:xfrm>
            <a:off x="9690098" y="2728420"/>
            <a:ext cx="1628775" cy="900605"/>
          </a:xfrm>
        </p:spPr>
        <p:txBody>
          <a:bodyPr anchor="ctr">
            <a:noAutofit/>
          </a:bodyPr>
          <a:lstStyle>
            <a:lvl1pPr marL="0" indent="0" algn="ctr">
              <a:buNone/>
              <a:defRPr sz="2800" b="1">
                <a:solidFill>
                  <a:schemeClr val="accent2"/>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60" name="Text Placeholder 2">
            <a:extLst>
              <a:ext uri="{FF2B5EF4-FFF2-40B4-BE49-F238E27FC236}">
                <a16:creationId xmlns="" xmlns:a16="http://schemas.microsoft.com/office/drawing/2014/main" id="{DD9F7850-CCAC-4F0E-BECD-95A4BBF8BD7F}"/>
              </a:ext>
            </a:extLst>
          </p:cNvPr>
          <p:cNvSpPr>
            <a:spLocks noGrp="1"/>
          </p:cNvSpPr>
          <p:nvPr>
            <p:ph type="body" sz="quarter" idx="21"/>
          </p:nvPr>
        </p:nvSpPr>
        <p:spPr>
          <a:xfrm>
            <a:off x="633413" y="3775069"/>
            <a:ext cx="1628775" cy="900605"/>
          </a:xfrm>
        </p:spPr>
        <p:txBody>
          <a:bodyPr anchor="t">
            <a:noAutofit/>
          </a:bodyPr>
          <a:lstStyle>
            <a:lvl1pPr marL="0" indent="0" algn="ctr">
              <a:buNone/>
              <a:defRPr sz="1400" b="0">
                <a:solidFill>
                  <a:srgbClr val="000000"/>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61" name="Text Placeholder 2">
            <a:extLst>
              <a:ext uri="{FF2B5EF4-FFF2-40B4-BE49-F238E27FC236}">
                <a16:creationId xmlns="" xmlns:a16="http://schemas.microsoft.com/office/drawing/2014/main" id="{62538C65-07C8-4071-AB10-C6BBD364718D}"/>
              </a:ext>
            </a:extLst>
          </p:cNvPr>
          <p:cNvSpPr>
            <a:spLocks noGrp="1"/>
          </p:cNvSpPr>
          <p:nvPr>
            <p:ph type="body" sz="quarter" idx="22"/>
          </p:nvPr>
        </p:nvSpPr>
        <p:spPr>
          <a:xfrm>
            <a:off x="2897583" y="3775069"/>
            <a:ext cx="1628775" cy="900605"/>
          </a:xfrm>
        </p:spPr>
        <p:txBody>
          <a:bodyPr anchor="t">
            <a:noAutofit/>
          </a:bodyPr>
          <a:lstStyle>
            <a:lvl1pPr marL="0" indent="0" algn="ctr">
              <a:buNone/>
              <a:defRPr sz="1400" b="0">
                <a:solidFill>
                  <a:srgbClr val="000000"/>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62" name="Text Placeholder 2">
            <a:extLst>
              <a:ext uri="{FF2B5EF4-FFF2-40B4-BE49-F238E27FC236}">
                <a16:creationId xmlns="" xmlns:a16="http://schemas.microsoft.com/office/drawing/2014/main" id="{5F019A42-02C8-48FA-A8A5-163591CD6688}"/>
              </a:ext>
            </a:extLst>
          </p:cNvPr>
          <p:cNvSpPr>
            <a:spLocks noGrp="1"/>
          </p:cNvSpPr>
          <p:nvPr>
            <p:ph type="body" sz="quarter" idx="23"/>
          </p:nvPr>
        </p:nvSpPr>
        <p:spPr>
          <a:xfrm>
            <a:off x="5161754" y="3775069"/>
            <a:ext cx="1628775" cy="900605"/>
          </a:xfrm>
        </p:spPr>
        <p:txBody>
          <a:bodyPr anchor="t">
            <a:noAutofit/>
          </a:bodyPr>
          <a:lstStyle>
            <a:lvl1pPr marL="0" indent="0" algn="ctr">
              <a:buNone/>
              <a:defRPr sz="1400" b="0">
                <a:solidFill>
                  <a:srgbClr val="000000"/>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63" name="Text Placeholder 2">
            <a:extLst>
              <a:ext uri="{FF2B5EF4-FFF2-40B4-BE49-F238E27FC236}">
                <a16:creationId xmlns="" xmlns:a16="http://schemas.microsoft.com/office/drawing/2014/main" id="{7E61C812-8A13-487B-8CDC-BD4804088A25}"/>
              </a:ext>
            </a:extLst>
          </p:cNvPr>
          <p:cNvSpPr>
            <a:spLocks noGrp="1"/>
          </p:cNvSpPr>
          <p:nvPr>
            <p:ph type="body" sz="quarter" idx="24"/>
          </p:nvPr>
        </p:nvSpPr>
        <p:spPr>
          <a:xfrm>
            <a:off x="7425928" y="3775069"/>
            <a:ext cx="1628775" cy="900605"/>
          </a:xfrm>
        </p:spPr>
        <p:txBody>
          <a:bodyPr anchor="t">
            <a:noAutofit/>
          </a:bodyPr>
          <a:lstStyle>
            <a:lvl1pPr marL="0" indent="0" algn="ctr">
              <a:buNone/>
              <a:defRPr sz="1400" b="0">
                <a:solidFill>
                  <a:srgbClr val="000000"/>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64" name="Text Placeholder 2">
            <a:extLst>
              <a:ext uri="{FF2B5EF4-FFF2-40B4-BE49-F238E27FC236}">
                <a16:creationId xmlns="" xmlns:a16="http://schemas.microsoft.com/office/drawing/2014/main" id="{4A9EFE13-9362-49EE-80D4-0155E4523E4C}"/>
              </a:ext>
            </a:extLst>
          </p:cNvPr>
          <p:cNvSpPr>
            <a:spLocks noGrp="1"/>
          </p:cNvSpPr>
          <p:nvPr>
            <p:ph type="body" sz="quarter" idx="25"/>
          </p:nvPr>
        </p:nvSpPr>
        <p:spPr>
          <a:xfrm>
            <a:off x="9690098" y="3775069"/>
            <a:ext cx="1628775" cy="900605"/>
          </a:xfrm>
        </p:spPr>
        <p:txBody>
          <a:bodyPr anchor="t">
            <a:noAutofit/>
          </a:bodyPr>
          <a:lstStyle>
            <a:lvl1pPr marL="0" indent="0" algn="ctr">
              <a:buNone/>
              <a:defRPr sz="1400" b="0">
                <a:solidFill>
                  <a:srgbClr val="000000"/>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pic>
        <p:nvPicPr>
          <p:cNvPr id="28" name="Graphic 27">
            <a:extLst>
              <a:ext uri="{FF2B5EF4-FFF2-40B4-BE49-F238E27FC236}">
                <a16:creationId xmlns="" xmlns:a16="http://schemas.microsoft.com/office/drawing/2014/main" id="{BD23FBFB-9113-455B-8ABB-EF8D168BFBD2}"/>
              </a:ext>
            </a:extLst>
          </p:cNvPr>
          <p:cNvPicPr>
            <a:picLocks noChangeAspect="1"/>
          </p:cNvPicPr>
          <p:nvPr userDrawn="1"/>
        </p:nvPicPr>
        <p:blipFill>
          <a:blip r:embed="rId4" cstate="email">
            <a:extLst>
              <a:ext uri="{28A0092B-C50C-407E-A947-70E740481C1C}">
                <a14:useLocalDpi xmlns:a14="http://schemas.microsoft.com/office/drawing/2010/main" xmlns=""/>
              </a:ext>
              <a:ext uri="{96DAC541-7B7A-43D3-8B79-37D633B846F1}">
                <asvg:svgBlip xmlns:asvg="http://schemas.microsoft.com/office/drawing/2016/SVG/main" xmlns="" r:embed="rId5"/>
              </a:ext>
            </a:extLst>
          </a:blip>
          <a:stretch>
            <a:fillRect/>
          </a:stretch>
        </p:blipFill>
        <p:spPr>
          <a:xfrm>
            <a:off x="228375" y="200439"/>
            <a:ext cx="429076" cy="432807"/>
          </a:xfrm>
          <a:prstGeom prst="rect">
            <a:avLst/>
          </a:prstGeom>
        </p:spPr>
      </p:pic>
    </p:spTree>
    <p:extLst>
      <p:ext uri="{BB962C8B-B14F-4D97-AF65-F5344CB8AC3E}">
        <p14:creationId xmlns:p14="http://schemas.microsoft.com/office/powerpoint/2010/main" xmlns="" val="433900524"/>
      </p:ext>
    </p:extLst>
  </p:cSld>
  <p:clrMapOvr>
    <a:masterClrMapping/>
  </p:clrMapOvr>
  <p:extLst>
    <p:ext uri="{DCECCB84-F9BA-43D5-87BE-67443E8EF086}">
      <p15:sldGuideLst xmlns="" xmlns:p15="http://schemas.microsoft.com/office/powerpoint/2012/main">
        <p15:guide id="1" pos="7242">
          <p15:clr>
            <a:srgbClr val="FBAE40"/>
          </p15:clr>
        </p15:guide>
        <p15:guide id="2" pos="597">
          <p15:clr>
            <a:srgbClr val="FBAE40"/>
          </p15:clr>
        </p15:guide>
        <p15:guide id="3" pos="27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Загатовка для таблицы">
    <p:spTree>
      <p:nvGrpSpPr>
        <p:cNvPr id="1" name=""/>
        <p:cNvGrpSpPr/>
        <p:nvPr/>
      </p:nvGrpSpPr>
      <p:grpSpPr>
        <a:xfrm>
          <a:off x="0" y="0"/>
          <a:ext cx="0" cy="0"/>
          <a:chOff x="0" y="0"/>
          <a:chExt cx="0" cy="0"/>
        </a:xfrm>
      </p:grpSpPr>
      <p:sp>
        <p:nvSpPr>
          <p:cNvPr id="28" name="Slide Number Placeholder 6">
            <a:extLst>
              <a:ext uri="{FF2B5EF4-FFF2-40B4-BE49-F238E27FC236}">
                <a16:creationId xmlns="" xmlns:a16="http://schemas.microsoft.com/office/drawing/2014/main" id="{3FAE977E-2FF3-4512-BCA2-1CAA8FE9E932}"/>
              </a:ext>
            </a:extLst>
          </p:cNvPr>
          <p:cNvSpPr>
            <a:spLocks noGrp="1"/>
          </p:cNvSpPr>
          <p:nvPr>
            <p:ph type="sldNum" sz="quarter" idx="10"/>
          </p:nvPr>
        </p:nvSpPr>
        <p:spPr>
          <a:xfrm>
            <a:off x="9334499" y="6412657"/>
            <a:ext cx="2743200" cy="365125"/>
          </a:xfrm>
        </p:spPr>
        <p:txBody>
          <a:bodyPr/>
          <a:lstStyle>
            <a:lvl1pPr>
              <a:defRPr sz="1100" b="1">
                <a:solidFill>
                  <a:schemeClr val="tx1"/>
                </a:solidFill>
              </a:defRPr>
            </a:lvl1pPr>
          </a:lstStyle>
          <a:p>
            <a:fld id="{35ACA335-37F7-42C7-872A-92C3D7072F89}" type="slidenum">
              <a:rPr lang="ru-RU" smtClean="0"/>
              <a:pPr/>
              <a:t>‹#›</a:t>
            </a:fld>
            <a:endParaRPr lang="ru-RU" dirty="0"/>
          </a:p>
        </p:txBody>
      </p:sp>
      <p:sp>
        <p:nvSpPr>
          <p:cNvPr id="90" name="Text Placeholder 2">
            <a:extLst>
              <a:ext uri="{FF2B5EF4-FFF2-40B4-BE49-F238E27FC236}">
                <a16:creationId xmlns="" xmlns:a16="http://schemas.microsoft.com/office/drawing/2014/main" id="{A7A082F6-503B-4FB5-A900-940BD170DBAD}"/>
              </a:ext>
            </a:extLst>
          </p:cNvPr>
          <p:cNvSpPr>
            <a:spLocks noGrp="1"/>
          </p:cNvSpPr>
          <p:nvPr>
            <p:ph type="body" sz="quarter" idx="11"/>
          </p:nvPr>
        </p:nvSpPr>
        <p:spPr>
          <a:xfrm>
            <a:off x="4238625" y="1553646"/>
            <a:ext cx="3714750" cy="895350"/>
          </a:xfrm>
        </p:spPr>
        <p:txBody>
          <a:bodyPr>
            <a:normAutofit/>
          </a:bodyPr>
          <a:lstStyle>
            <a:lvl1pPr marL="0" indent="0">
              <a:buNone/>
              <a:defRPr sz="1200">
                <a:solidFill>
                  <a:srgbClr val="000000"/>
                </a:solidFill>
              </a:defRPr>
            </a:lvl1pPr>
          </a:lstStyle>
          <a:p>
            <a:endParaRPr lang="ru-RU" dirty="0"/>
          </a:p>
        </p:txBody>
      </p:sp>
      <p:sp>
        <p:nvSpPr>
          <p:cNvPr id="91" name="Text Placeholder 3">
            <a:extLst>
              <a:ext uri="{FF2B5EF4-FFF2-40B4-BE49-F238E27FC236}">
                <a16:creationId xmlns="" xmlns:a16="http://schemas.microsoft.com/office/drawing/2014/main" id="{08D1330B-9FF2-46F8-80AE-9F1F4E70A071}"/>
              </a:ext>
            </a:extLst>
          </p:cNvPr>
          <p:cNvSpPr>
            <a:spLocks noGrp="1"/>
          </p:cNvSpPr>
          <p:nvPr>
            <p:ph type="body" sz="quarter" idx="12"/>
          </p:nvPr>
        </p:nvSpPr>
        <p:spPr>
          <a:xfrm>
            <a:off x="4238625" y="2638726"/>
            <a:ext cx="3714750" cy="895350"/>
          </a:xfrm>
        </p:spPr>
        <p:txBody>
          <a:bodyPr>
            <a:normAutofit/>
          </a:bodyPr>
          <a:lstStyle>
            <a:lvl1pPr marL="0" indent="0">
              <a:buNone/>
              <a:defRPr sz="1200">
                <a:solidFill>
                  <a:srgbClr val="000000"/>
                </a:solidFill>
              </a:defRPr>
            </a:lvl1pPr>
          </a:lstStyle>
          <a:p>
            <a:endParaRPr lang="ru-RU"/>
          </a:p>
        </p:txBody>
      </p:sp>
      <p:sp>
        <p:nvSpPr>
          <p:cNvPr id="92" name="Text Placeholder 4">
            <a:extLst>
              <a:ext uri="{FF2B5EF4-FFF2-40B4-BE49-F238E27FC236}">
                <a16:creationId xmlns="" xmlns:a16="http://schemas.microsoft.com/office/drawing/2014/main" id="{A199F748-32C1-47C2-B3DB-B8321A5DB4A1}"/>
              </a:ext>
            </a:extLst>
          </p:cNvPr>
          <p:cNvSpPr>
            <a:spLocks noGrp="1"/>
          </p:cNvSpPr>
          <p:nvPr>
            <p:ph type="body" sz="quarter" idx="13"/>
          </p:nvPr>
        </p:nvSpPr>
        <p:spPr>
          <a:xfrm>
            <a:off x="4238625" y="3723806"/>
            <a:ext cx="3714750" cy="895350"/>
          </a:xfrm>
        </p:spPr>
        <p:txBody>
          <a:bodyPr>
            <a:normAutofit/>
          </a:bodyPr>
          <a:lstStyle>
            <a:lvl1pPr marL="0" indent="0">
              <a:buNone/>
              <a:defRPr sz="1200">
                <a:solidFill>
                  <a:srgbClr val="000000"/>
                </a:solidFill>
              </a:defRPr>
            </a:lvl1pPr>
          </a:lstStyle>
          <a:p>
            <a:endParaRPr lang="ru-RU"/>
          </a:p>
        </p:txBody>
      </p:sp>
      <p:sp>
        <p:nvSpPr>
          <p:cNvPr id="93" name="Text Placeholder 5">
            <a:extLst>
              <a:ext uri="{FF2B5EF4-FFF2-40B4-BE49-F238E27FC236}">
                <a16:creationId xmlns="" xmlns:a16="http://schemas.microsoft.com/office/drawing/2014/main" id="{9C3AAEB8-FB9E-4737-BDBD-C862CE73A097}"/>
              </a:ext>
            </a:extLst>
          </p:cNvPr>
          <p:cNvSpPr>
            <a:spLocks noGrp="1"/>
          </p:cNvSpPr>
          <p:nvPr>
            <p:ph type="body" sz="quarter" idx="14"/>
          </p:nvPr>
        </p:nvSpPr>
        <p:spPr>
          <a:xfrm>
            <a:off x="4238625" y="4808886"/>
            <a:ext cx="3714750" cy="895350"/>
          </a:xfrm>
        </p:spPr>
        <p:txBody>
          <a:bodyPr>
            <a:normAutofit/>
          </a:bodyPr>
          <a:lstStyle>
            <a:lvl1pPr marL="0" indent="0">
              <a:buNone/>
              <a:defRPr sz="1200">
                <a:solidFill>
                  <a:srgbClr val="000000"/>
                </a:solidFill>
              </a:defRPr>
            </a:lvl1pPr>
          </a:lstStyle>
          <a:p>
            <a:endParaRPr lang="ru-RU"/>
          </a:p>
        </p:txBody>
      </p:sp>
      <p:sp>
        <p:nvSpPr>
          <p:cNvPr id="94" name="Text Placeholder 6">
            <a:extLst>
              <a:ext uri="{FF2B5EF4-FFF2-40B4-BE49-F238E27FC236}">
                <a16:creationId xmlns="" xmlns:a16="http://schemas.microsoft.com/office/drawing/2014/main" id="{785C6524-B27D-4A08-A6B4-8FD379ADB4DF}"/>
              </a:ext>
            </a:extLst>
          </p:cNvPr>
          <p:cNvSpPr>
            <a:spLocks noGrp="1"/>
          </p:cNvSpPr>
          <p:nvPr>
            <p:ph type="body" sz="quarter" idx="15"/>
          </p:nvPr>
        </p:nvSpPr>
        <p:spPr>
          <a:xfrm>
            <a:off x="4238625" y="5893966"/>
            <a:ext cx="3714750" cy="895350"/>
          </a:xfrm>
        </p:spPr>
        <p:txBody>
          <a:bodyPr>
            <a:normAutofit/>
          </a:bodyPr>
          <a:lstStyle>
            <a:lvl1pPr marL="0" indent="0">
              <a:buNone/>
              <a:defRPr sz="1200">
                <a:solidFill>
                  <a:srgbClr val="000000"/>
                </a:solidFill>
              </a:defRPr>
            </a:lvl1pPr>
          </a:lstStyle>
          <a:p>
            <a:endParaRPr lang="ru-RU"/>
          </a:p>
        </p:txBody>
      </p:sp>
      <p:sp>
        <p:nvSpPr>
          <p:cNvPr id="95" name="Text Placeholder 7">
            <a:extLst>
              <a:ext uri="{FF2B5EF4-FFF2-40B4-BE49-F238E27FC236}">
                <a16:creationId xmlns="" xmlns:a16="http://schemas.microsoft.com/office/drawing/2014/main" id="{811257B2-DBA9-48FF-A342-775EB85CA703}"/>
              </a:ext>
            </a:extLst>
          </p:cNvPr>
          <p:cNvSpPr>
            <a:spLocks noGrp="1"/>
          </p:cNvSpPr>
          <p:nvPr>
            <p:ph type="body" sz="quarter" idx="21"/>
          </p:nvPr>
        </p:nvSpPr>
        <p:spPr>
          <a:xfrm>
            <a:off x="8169275" y="1553646"/>
            <a:ext cx="3327400" cy="895350"/>
          </a:xfrm>
        </p:spPr>
        <p:txBody>
          <a:bodyPr>
            <a:normAutofit/>
          </a:bodyPr>
          <a:lstStyle>
            <a:lvl1pPr marL="171450" indent="-171450">
              <a:buClr>
                <a:schemeClr val="tx1"/>
              </a:buClr>
              <a:buFont typeface="Arial" panose="020B0604020202020204" pitchFamily="34" charset="0"/>
              <a:buChar char="•"/>
              <a:defRPr sz="1200">
                <a:solidFill>
                  <a:srgbClr val="000000"/>
                </a:solidFill>
              </a:defRPr>
            </a:lvl1pPr>
          </a:lstStyle>
          <a:p>
            <a:endParaRPr lang="ru-RU" dirty="0"/>
          </a:p>
        </p:txBody>
      </p:sp>
      <p:sp>
        <p:nvSpPr>
          <p:cNvPr id="96" name="Text Placeholder 8">
            <a:extLst>
              <a:ext uri="{FF2B5EF4-FFF2-40B4-BE49-F238E27FC236}">
                <a16:creationId xmlns="" xmlns:a16="http://schemas.microsoft.com/office/drawing/2014/main" id="{716FF647-A8D5-44E5-8D32-A9DDE22E004C}"/>
              </a:ext>
            </a:extLst>
          </p:cNvPr>
          <p:cNvSpPr>
            <a:spLocks noGrp="1"/>
          </p:cNvSpPr>
          <p:nvPr>
            <p:ph type="body" sz="quarter" idx="22"/>
          </p:nvPr>
        </p:nvSpPr>
        <p:spPr>
          <a:xfrm>
            <a:off x="8169275" y="2638726"/>
            <a:ext cx="3327400" cy="895350"/>
          </a:xfrm>
        </p:spPr>
        <p:txBody>
          <a:bodyPr>
            <a:normAutofit/>
          </a:bodyPr>
          <a:lstStyle>
            <a:lvl1pPr marL="171450" indent="-171450">
              <a:buClr>
                <a:schemeClr val="tx1"/>
              </a:buClr>
              <a:buFont typeface="Arial" panose="020B0604020202020204" pitchFamily="34" charset="0"/>
              <a:buChar char="•"/>
              <a:defRPr sz="1200">
                <a:solidFill>
                  <a:srgbClr val="000000"/>
                </a:solidFill>
              </a:defRPr>
            </a:lvl1pPr>
          </a:lstStyle>
          <a:p>
            <a:endParaRPr lang="ru-RU"/>
          </a:p>
        </p:txBody>
      </p:sp>
      <p:sp>
        <p:nvSpPr>
          <p:cNvPr id="97" name="Text Placeholder 9">
            <a:extLst>
              <a:ext uri="{FF2B5EF4-FFF2-40B4-BE49-F238E27FC236}">
                <a16:creationId xmlns="" xmlns:a16="http://schemas.microsoft.com/office/drawing/2014/main" id="{E06A50D8-BB2C-4E39-93E7-AB1EABA054CB}"/>
              </a:ext>
            </a:extLst>
          </p:cNvPr>
          <p:cNvSpPr>
            <a:spLocks noGrp="1"/>
          </p:cNvSpPr>
          <p:nvPr>
            <p:ph type="body" sz="quarter" idx="23"/>
          </p:nvPr>
        </p:nvSpPr>
        <p:spPr>
          <a:xfrm>
            <a:off x="8169275" y="3723806"/>
            <a:ext cx="3327400" cy="895350"/>
          </a:xfrm>
        </p:spPr>
        <p:txBody>
          <a:bodyPr>
            <a:normAutofit/>
          </a:bodyPr>
          <a:lstStyle>
            <a:lvl1pPr marL="171450" indent="-171450">
              <a:buClr>
                <a:schemeClr val="tx1"/>
              </a:buClr>
              <a:buFont typeface="Arial" panose="020B0604020202020204" pitchFamily="34" charset="0"/>
              <a:buChar char="•"/>
              <a:defRPr sz="1200">
                <a:solidFill>
                  <a:srgbClr val="000000"/>
                </a:solidFill>
              </a:defRPr>
            </a:lvl1pPr>
          </a:lstStyle>
          <a:p>
            <a:endParaRPr lang="ru-RU"/>
          </a:p>
        </p:txBody>
      </p:sp>
      <p:sp>
        <p:nvSpPr>
          <p:cNvPr id="98" name="Text Placeholder 10">
            <a:extLst>
              <a:ext uri="{FF2B5EF4-FFF2-40B4-BE49-F238E27FC236}">
                <a16:creationId xmlns="" xmlns:a16="http://schemas.microsoft.com/office/drawing/2014/main" id="{03674729-5801-45C4-ACFD-1E02FFFF5383}"/>
              </a:ext>
            </a:extLst>
          </p:cNvPr>
          <p:cNvSpPr>
            <a:spLocks noGrp="1"/>
          </p:cNvSpPr>
          <p:nvPr>
            <p:ph type="body" sz="quarter" idx="24"/>
          </p:nvPr>
        </p:nvSpPr>
        <p:spPr>
          <a:xfrm>
            <a:off x="8169275" y="4808886"/>
            <a:ext cx="3327400" cy="895350"/>
          </a:xfrm>
        </p:spPr>
        <p:txBody>
          <a:bodyPr>
            <a:normAutofit/>
          </a:bodyPr>
          <a:lstStyle>
            <a:lvl1pPr marL="171450" indent="-171450">
              <a:buClr>
                <a:schemeClr val="tx1"/>
              </a:buClr>
              <a:buFont typeface="Arial" panose="020B0604020202020204" pitchFamily="34" charset="0"/>
              <a:buChar char="•"/>
              <a:defRPr sz="1200">
                <a:solidFill>
                  <a:srgbClr val="000000"/>
                </a:solidFill>
              </a:defRPr>
            </a:lvl1pPr>
          </a:lstStyle>
          <a:p>
            <a:endParaRPr lang="ru-RU"/>
          </a:p>
        </p:txBody>
      </p:sp>
      <p:sp>
        <p:nvSpPr>
          <p:cNvPr id="99" name="Text Placeholder 11">
            <a:extLst>
              <a:ext uri="{FF2B5EF4-FFF2-40B4-BE49-F238E27FC236}">
                <a16:creationId xmlns="" xmlns:a16="http://schemas.microsoft.com/office/drawing/2014/main" id="{3BC505A5-D834-45EE-9377-6C275D617A4A}"/>
              </a:ext>
            </a:extLst>
          </p:cNvPr>
          <p:cNvSpPr>
            <a:spLocks noGrp="1"/>
          </p:cNvSpPr>
          <p:nvPr>
            <p:ph type="body" sz="quarter" idx="25"/>
          </p:nvPr>
        </p:nvSpPr>
        <p:spPr>
          <a:xfrm>
            <a:off x="8169275" y="5893966"/>
            <a:ext cx="3327400" cy="895350"/>
          </a:xfrm>
        </p:spPr>
        <p:txBody>
          <a:bodyPr>
            <a:normAutofit/>
          </a:bodyPr>
          <a:lstStyle>
            <a:lvl1pPr marL="171450" indent="-171450">
              <a:buClr>
                <a:schemeClr val="tx1"/>
              </a:buClr>
              <a:buFont typeface="Arial" panose="020B0604020202020204" pitchFamily="34" charset="0"/>
              <a:buChar char="•"/>
              <a:defRPr sz="1200">
                <a:solidFill>
                  <a:srgbClr val="000000"/>
                </a:solidFill>
              </a:defRPr>
            </a:lvl1pPr>
          </a:lstStyle>
          <a:p>
            <a:endParaRPr lang="ru-RU"/>
          </a:p>
        </p:txBody>
      </p:sp>
      <p:sp>
        <p:nvSpPr>
          <p:cNvPr id="100" name="Text Placeholder 12">
            <a:extLst>
              <a:ext uri="{FF2B5EF4-FFF2-40B4-BE49-F238E27FC236}">
                <a16:creationId xmlns="" xmlns:a16="http://schemas.microsoft.com/office/drawing/2014/main" id="{EF547303-AB38-4EAA-9439-C969E5A1F895}"/>
              </a:ext>
            </a:extLst>
          </p:cNvPr>
          <p:cNvSpPr>
            <a:spLocks noGrp="1"/>
          </p:cNvSpPr>
          <p:nvPr>
            <p:ph type="body" sz="quarter" idx="26"/>
          </p:nvPr>
        </p:nvSpPr>
        <p:spPr>
          <a:xfrm>
            <a:off x="307975" y="1553646"/>
            <a:ext cx="3714750" cy="895350"/>
          </a:xfrm>
        </p:spPr>
        <p:txBody>
          <a:bodyPr>
            <a:normAutofit/>
          </a:bodyPr>
          <a:lstStyle>
            <a:lvl1pPr marL="0" indent="0">
              <a:buNone/>
              <a:defRPr sz="1200">
                <a:solidFill>
                  <a:srgbClr val="000000"/>
                </a:solidFill>
              </a:defRPr>
            </a:lvl1pPr>
          </a:lstStyle>
          <a:p>
            <a:endParaRPr lang="ru-RU" dirty="0"/>
          </a:p>
        </p:txBody>
      </p:sp>
      <p:sp>
        <p:nvSpPr>
          <p:cNvPr id="101" name="Text Placeholder 13">
            <a:extLst>
              <a:ext uri="{FF2B5EF4-FFF2-40B4-BE49-F238E27FC236}">
                <a16:creationId xmlns="" xmlns:a16="http://schemas.microsoft.com/office/drawing/2014/main" id="{62EB12FC-EC72-4412-A59C-4D75E9C3459C}"/>
              </a:ext>
            </a:extLst>
          </p:cNvPr>
          <p:cNvSpPr>
            <a:spLocks noGrp="1"/>
          </p:cNvSpPr>
          <p:nvPr>
            <p:ph type="body" sz="quarter" idx="27"/>
          </p:nvPr>
        </p:nvSpPr>
        <p:spPr>
          <a:xfrm>
            <a:off x="307975" y="2638726"/>
            <a:ext cx="3714750" cy="895350"/>
          </a:xfrm>
        </p:spPr>
        <p:txBody>
          <a:bodyPr>
            <a:normAutofit/>
          </a:bodyPr>
          <a:lstStyle>
            <a:lvl1pPr marL="0" indent="0">
              <a:buNone/>
              <a:defRPr sz="1200">
                <a:solidFill>
                  <a:srgbClr val="000000"/>
                </a:solidFill>
              </a:defRPr>
            </a:lvl1pPr>
          </a:lstStyle>
          <a:p>
            <a:endParaRPr lang="ru-RU" dirty="0"/>
          </a:p>
        </p:txBody>
      </p:sp>
      <p:sp>
        <p:nvSpPr>
          <p:cNvPr id="102" name="Text Placeholder 14">
            <a:extLst>
              <a:ext uri="{FF2B5EF4-FFF2-40B4-BE49-F238E27FC236}">
                <a16:creationId xmlns="" xmlns:a16="http://schemas.microsoft.com/office/drawing/2014/main" id="{0D5D2601-D66B-4E48-A775-B9305B4CA0B0}"/>
              </a:ext>
            </a:extLst>
          </p:cNvPr>
          <p:cNvSpPr>
            <a:spLocks noGrp="1"/>
          </p:cNvSpPr>
          <p:nvPr>
            <p:ph type="body" sz="quarter" idx="28"/>
          </p:nvPr>
        </p:nvSpPr>
        <p:spPr>
          <a:xfrm>
            <a:off x="307975" y="3723806"/>
            <a:ext cx="3714750" cy="895350"/>
          </a:xfrm>
        </p:spPr>
        <p:txBody>
          <a:bodyPr>
            <a:normAutofit/>
          </a:bodyPr>
          <a:lstStyle>
            <a:lvl1pPr marL="0" indent="0">
              <a:buNone/>
              <a:defRPr sz="1200">
                <a:solidFill>
                  <a:srgbClr val="000000"/>
                </a:solidFill>
              </a:defRPr>
            </a:lvl1pPr>
          </a:lstStyle>
          <a:p>
            <a:endParaRPr lang="ru-RU"/>
          </a:p>
        </p:txBody>
      </p:sp>
      <p:sp>
        <p:nvSpPr>
          <p:cNvPr id="103" name="Text Placeholder 15">
            <a:extLst>
              <a:ext uri="{FF2B5EF4-FFF2-40B4-BE49-F238E27FC236}">
                <a16:creationId xmlns="" xmlns:a16="http://schemas.microsoft.com/office/drawing/2014/main" id="{6132E835-F1FC-4D54-9E58-68E6F1804CEE}"/>
              </a:ext>
            </a:extLst>
          </p:cNvPr>
          <p:cNvSpPr>
            <a:spLocks noGrp="1"/>
          </p:cNvSpPr>
          <p:nvPr>
            <p:ph type="body" sz="quarter" idx="29"/>
          </p:nvPr>
        </p:nvSpPr>
        <p:spPr>
          <a:xfrm>
            <a:off x="307975" y="4808886"/>
            <a:ext cx="3714750" cy="895350"/>
          </a:xfrm>
        </p:spPr>
        <p:txBody>
          <a:bodyPr>
            <a:normAutofit/>
          </a:bodyPr>
          <a:lstStyle>
            <a:lvl1pPr marL="0" indent="0">
              <a:buNone/>
              <a:defRPr sz="1200">
                <a:solidFill>
                  <a:srgbClr val="000000"/>
                </a:solidFill>
              </a:defRPr>
            </a:lvl1pPr>
          </a:lstStyle>
          <a:p>
            <a:endParaRPr lang="ru-RU"/>
          </a:p>
        </p:txBody>
      </p:sp>
      <p:sp>
        <p:nvSpPr>
          <p:cNvPr id="104" name="Text Placeholder 16">
            <a:extLst>
              <a:ext uri="{FF2B5EF4-FFF2-40B4-BE49-F238E27FC236}">
                <a16:creationId xmlns="" xmlns:a16="http://schemas.microsoft.com/office/drawing/2014/main" id="{28B588DE-9F90-4232-AD3E-AED361F498C4}"/>
              </a:ext>
            </a:extLst>
          </p:cNvPr>
          <p:cNvSpPr>
            <a:spLocks noGrp="1"/>
          </p:cNvSpPr>
          <p:nvPr>
            <p:ph type="body" sz="quarter" idx="30"/>
          </p:nvPr>
        </p:nvSpPr>
        <p:spPr>
          <a:xfrm>
            <a:off x="307975" y="5893966"/>
            <a:ext cx="3714750" cy="895350"/>
          </a:xfrm>
        </p:spPr>
        <p:txBody>
          <a:bodyPr>
            <a:normAutofit/>
          </a:bodyPr>
          <a:lstStyle>
            <a:lvl1pPr marL="0" indent="0">
              <a:buNone/>
              <a:defRPr sz="1200">
                <a:solidFill>
                  <a:srgbClr val="000000"/>
                </a:solidFill>
              </a:defRPr>
            </a:lvl1pPr>
          </a:lstStyle>
          <a:p>
            <a:endParaRPr lang="ru-RU"/>
          </a:p>
        </p:txBody>
      </p:sp>
    </p:spTree>
    <p:extLst>
      <p:ext uri="{BB962C8B-B14F-4D97-AF65-F5344CB8AC3E}">
        <p14:creationId xmlns:p14="http://schemas.microsoft.com/office/powerpoint/2010/main" xmlns="" val="2143206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Текст">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FFDF5ABC-2F51-4348-936E-5C87AD6348D0}"/>
              </a:ext>
            </a:extLst>
          </p:cNvPr>
          <p:cNvPicPr>
            <a:picLocks noChangeAspect="1"/>
          </p:cNvPicPr>
          <p:nvPr userDrawn="1"/>
        </p:nvPicPr>
        <p:blipFill rotWithShape="1">
          <a:blip r:embed="rId2" cstate="email">
            <a:extLst>
              <a:ext uri="{BEBA8EAE-BF5A-486C-A8C5-ECC9F3942E4B}">
                <a14:imgProps xmlns:a14="http://schemas.microsoft.com/office/drawing/2010/main" xmlns="">
                  <a14:imgLayer r:embed="rId3">
                    <a14:imgEffect>
                      <a14:brightnessContrast bright="3000" contrast="18000"/>
                    </a14:imgEffect>
                  </a14:imgLayer>
                </a14:imgProps>
              </a:ext>
              <a:ext uri="{28A0092B-C50C-407E-A947-70E740481C1C}">
                <a14:useLocalDpi xmlns:a14="http://schemas.microsoft.com/office/drawing/2010/main" xmlns=""/>
              </a:ext>
            </a:extLst>
          </a:blip>
          <a:srcRect l="32442" t="28115" b="6864"/>
          <a:stretch/>
        </p:blipFill>
        <p:spPr>
          <a:xfrm>
            <a:off x="0" y="0"/>
            <a:ext cx="12192000" cy="6858000"/>
          </a:xfrm>
          <a:prstGeom prst="rect">
            <a:avLst/>
          </a:prstGeom>
        </p:spPr>
      </p:pic>
      <p:sp>
        <p:nvSpPr>
          <p:cNvPr id="13" name="Slide Number Placeholder 6">
            <a:extLst>
              <a:ext uri="{FF2B5EF4-FFF2-40B4-BE49-F238E27FC236}">
                <a16:creationId xmlns="" xmlns:a16="http://schemas.microsoft.com/office/drawing/2014/main" id="{C1BAB3E4-8CDB-4F6A-B3E4-6E0AAEA08B5E}"/>
              </a:ext>
            </a:extLst>
          </p:cNvPr>
          <p:cNvSpPr>
            <a:spLocks noGrp="1"/>
          </p:cNvSpPr>
          <p:nvPr>
            <p:ph type="sldNum" sz="quarter" idx="10"/>
          </p:nvPr>
        </p:nvSpPr>
        <p:spPr>
          <a:xfrm>
            <a:off x="8743949" y="6334126"/>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4" name="Rectangle 13">
            <a:extLst>
              <a:ext uri="{FF2B5EF4-FFF2-40B4-BE49-F238E27FC236}">
                <a16:creationId xmlns="" xmlns:a16="http://schemas.microsoft.com/office/drawing/2014/main" id="{0E651BF2-C6BE-42E0-B646-8F3DC2D7D273}"/>
              </a:ext>
            </a:extLst>
          </p:cNvPr>
          <p:cNvSpPr/>
          <p:nvPr userDrawn="1"/>
        </p:nvSpPr>
        <p:spPr>
          <a:xfrm>
            <a:off x="0" y="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itle 2">
            <a:extLst>
              <a:ext uri="{FF2B5EF4-FFF2-40B4-BE49-F238E27FC236}">
                <a16:creationId xmlns="" xmlns:a16="http://schemas.microsoft.com/office/drawing/2014/main" id="{74242212-74B6-428E-A4FD-D6259025E325}"/>
              </a:ext>
            </a:extLst>
          </p:cNvPr>
          <p:cNvSpPr>
            <a:spLocks noGrp="1"/>
          </p:cNvSpPr>
          <p:nvPr>
            <p:ph type="title"/>
          </p:nvPr>
        </p:nvSpPr>
        <p:spPr>
          <a:xfrm>
            <a:off x="962025" y="0"/>
            <a:ext cx="10534650" cy="838199"/>
          </a:xfrm>
        </p:spPr>
        <p:txBody>
          <a:bodyPr anchor="ctr">
            <a:normAutofit/>
          </a:bodyPr>
          <a:lstStyle>
            <a:lvl1pPr>
              <a:defRPr sz="2400" b="1">
                <a:solidFill>
                  <a:schemeClr val="tx2"/>
                </a:solidFill>
              </a:defRPr>
            </a:lvl1pPr>
          </a:lstStyle>
          <a:p>
            <a:pPr>
              <a:tabLst>
                <a:tab pos="809625" algn="l"/>
              </a:tabLst>
            </a:pPr>
            <a:endParaRPr lang="ru-RU" dirty="0"/>
          </a:p>
        </p:txBody>
      </p:sp>
      <p:sp>
        <p:nvSpPr>
          <p:cNvPr id="6" name="Text Placeholder 5">
            <a:extLst>
              <a:ext uri="{FF2B5EF4-FFF2-40B4-BE49-F238E27FC236}">
                <a16:creationId xmlns="" xmlns:a16="http://schemas.microsoft.com/office/drawing/2014/main" id="{B35309A1-1DFE-4448-9E97-68A9703F8485}"/>
              </a:ext>
            </a:extLst>
          </p:cNvPr>
          <p:cNvSpPr>
            <a:spLocks noGrp="1"/>
          </p:cNvSpPr>
          <p:nvPr>
            <p:ph type="body" sz="quarter" idx="11"/>
          </p:nvPr>
        </p:nvSpPr>
        <p:spPr>
          <a:xfrm>
            <a:off x="587374" y="4114801"/>
            <a:ext cx="10899775" cy="2219325"/>
          </a:xfrm>
        </p:spPr>
        <p:txBody>
          <a:bodyPr/>
          <a:lstStyle>
            <a:lvl1pPr marL="0" inden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endParaRPr lang="ru-RU" dirty="0"/>
          </a:p>
        </p:txBody>
      </p:sp>
      <p:pic>
        <p:nvPicPr>
          <p:cNvPr id="9" name="Graphic 8">
            <a:extLst>
              <a:ext uri="{FF2B5EF4-FFF2-40B4-BE49-F238E27FC236}">
                <a16:creationId xmlns="" xmlns:a16="http://schemas.microsoft.com/office/drawing/2014/main" id="{26345194-BD72-4106-8639-F2E07A52DCF5}"/>
              </a:ext>
            </a:extLst>
          </p:cNvPr>
          <p:cNvPicPr>
            <a:picLocks noChangeAspect="1"/>
          </p:cNvPicPr>
          <p:nvPr userDrawn="1"/>
        </p:nvPicPr>
        <p:blipFill>
          <a:blip r:embed="rId4" cstate="email">
            <a:extLst>
              <a:ext uri="{28A0092B-C50C-407E-A947-70E740481C1C}">
                <a14:useLocalDpi xmlns:a14="http://schemas.microsoft.com/office/drawing/2010/main" xmlns=""/>
              </a:ext>
              <a:ext uri="{96DAC541-7B7A-43D3-8B79-37D633B846F1}">
                <asvg:svgBlip xmlns:asvg="http://schemas.microsoft.com/office/drawing/2016/SVG/main" xmlns="" r:embed="rId5"/>
              </a:ext>
            </a:extLst>
          </a:blip>
          <a:stretch>
            <a:fillRect/>
          </a:stretch>
        </p:blipFill>
        <p:spPr>
          <a:xfrm>
            <a:off x="228375" y="200439"/>
            <a:ext cx="429076" cy="432807"/>
          </a:xfrm>
          <a:prstGeom prst="rect">
            <a:avLst/>
          </a:prstGeom>
        </p:spPr>
      </p:pic>
    </p:spTree>
    <p:extLst>
      <p:ext uri="{BB962C8B-B14F-4D97-AF65-F5344CB8AC3E}">
        <p14:creationId xmlns:p14="http://schemas.microsoft.com/office/powerpoint/2010/main" xmlns="" val="1152641558"/>
      </p:ext>
    </p:extLst>
  </p:cSld>
  <p:clrMapOvr>
    <a:masterClrMapping/>
  </p:clrMapOvr>
  <p:extLst>
    <p:ext uri="{DCECCB84-F9BA-43D5-87BE-67443E8EF086}">
      <p15:sldGuideLst xmlns="" xmlns:p15="http://schemas.microsoft.com/office/powerpoint/2012/main">
        <p15:guide id="1" pos="7242">
          <p15:clr>
            <a:srgbClr val="FBAE40"/>
          </p15:clr>
        </p15:guide>
        <p15:guide id="2" pos="597">
          <p15:clr>
            <a:srgbClr val="FBAE40"/>
          </p15:clr>
        </p15:guide>
        <p15:guide id="3" pos="27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Две колонки">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9D56BED0-189E-4943-8DB6-0A9EF11C7273}"/>
              </a:ext>
            </a:extLst>
          </p:cNvPr>
          <p:cNvSpPr>
            <a:spLocks noGrp="1"/>
          </p:cNvSpPr>
          <p:nvPr>
            <p:ph type="body" idx="1"/>
          </p:nvPr>
        </p:nvSpPr>
        <p:spPr>
          <a:xfrm>
            <a:off x="839788" y="1246982"/>
            <a:ext cx="5157787" cy="823912"/>
          </a:xfrm>
        </p:spPr>
        <p:txBody>
          <a:bodyPr anchor="ctr">
            <a:normAutofit/>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8" name="Picture 7">
            <a:extLst>
              <a:ext uri="{FF2B5EF4-FFF2-40B4-BE49-F238E27FC236}">
                <a16:creationId xmlns="" xmlns:a16="http://schemas.microsoft.com/office/drawing/2014/main" id="{9E46D484-19A6-4B6B-BDF5-A6692731BBCC}"/>
              </a:ext>
            </a:extLst>
          </p:cNvPr>
          <p:cNvPicPr>
            <a:picLocks noChangeAspect="1"/>
          </p:cNvPicPr>
          <p:nvPr userDrawn="1"/>
        </p:nvPicPr>
        <p:blipFill rotWithShape="1">
          <a:blip r:embed="rId2" cstate="email">
            <a:extLst>
              <a:ext uri="{BEBA8EAE-BF5A-486C-A8C5-ECC9F3942E4B}">
                <a14:imgProps xmlns:a14="http://schemas.microsoft.com/office/drawing/2010/main" xmlns="">
                  <a14:imgLayer r:embed="rId3">
                    <a14:imgEffect>
                      <a14:brightnessContrast bright="3000" contrast="18000"/>
                    </a14:imgEffect>
                  </a14:imgLayer>
                </a14:imgProps>
              </a:ext>
              <a:ext uri="{28A0092B-C50C-407E-A947-70E740481C1C}">
                <a14:useLocalDpi xmlns:a14="http://schemas.microsoft.com/office/drawing/2010/main" xmlns=""/>
              </a:ext>
            </a:extLst>
          </a:blip>
          <a:srcRect l="32442"/>
          <a:stretch/>
        </p:blipFill>
        <p:spPr>
          <a:xfrm>
            <a:off x="0" y="5776246"/>
            <a:ext cx="12192000" cy="1081754"/>
          </a:xfrm>
          <a:prstGeom prst="rect">
            <a:avLst/>
          </a:prstGeom>
        </p:spPr>
      </p:pic>
      <p:sp>
        <p:nvSpPr>
          <p:cNvPr id="4" name="Content Placeholder 3">
            <a:extLst>
              <a:ext uri="{FF2B5EF4-FFF2-40B4-BE49-F238E27FC236}">
                <a16:creationId xmlns="" xmlns:a16="http://schemas.microsoft.com/office/drawing/2014/main" id="{97B947A0-6C39-4DAC-9F4E-F570EAD45F02}"/>
              </a:ext>
            </a:extLst>
          </p:cNvPr>
          <p:cNvSpPr>
            <a:spLocks noGrp="1"/>
          </p:cNvSpPr>
          <p:nvPr>
            <p:ph sz="half" idx="2"/>
          </p:nvPr>
        </p:nvSpPr>
        <p:spPr>
          <a:xfrm>
            <a:off x="839788" y="2305050"/>
            <a:ext cx="5157787" cy="3884613"/>
          </a:xfrm>
        </p:spPr>
        <p:txBody>
          <a:bodyPr>
            <a:normAutofit/>
          </a:bodyPr>
          <a:lstStyle>
            <a:lvl1pPr marL="228600" indent="-228600">
              <a:buClr>
                <a:schemeClr val="tx2"/>
              </a:buClr>
              <a:buFont typeface="Arial" panose="020B0604020202020204" pitchFamily="34" charset="0"/>
              <a:buChar char="•"/>
              <a:defRPr sz="1400">
                <a:solidFill>
                  <a:srgbClr val="000000"/>
                </a:solidFill>
              </a:defRPr>
            </a:lvl1pPr>
            <a:lvl2pPr marL="685800" indent="-228600">
              <a:buClr>
                <a:schemeClr val="tx2"/>
              </a:buClr>
              <a:buFont typeface="Arial" panose="020B0604020202020204" pitchFamily="34" charset="0"/>
              <a:buChar char="•"/>
              <a:defRPr sz="1400">
                <a:solidFill>
                  <a:srgbClr val="000000"/>
                </a:solidFill>
              </a:defRPr>
            </a:lvl2pPr>
            <a:lvl3pPr marL="1143000" indent="-228600">
              <a:buClr>
                <a:schemeClr val="tx2"/>
              </a:buClr>
              <a:buFont typeface="Arial" panose="020B0604020202020204" pitchFamily="34" charset="0"/>
              <a:buChar char="•"/>
              <a:defRPr sz="1400">
                <a:solidFill>
                  <a:srgbClr val="000000"/>
                </a:solidFill>
              </a:defRPr>
            </a:lvl3pPr>
            <a:lvl4pPr marL="1600200" indent="-228600">
              <a:buClr>
                <a:schemeClr val="tx2"/>
              </a:buClr>
              <a:buFont typeface="Arial" panose="020B0604020202020204" pitchFamily="34" charset="0"/>
              <a:buChar char="•"/>
              <a:defRPr sz="1400">
                <a:solidFill>
                  <a:srgbClr val="000000"/>
                </a:solidFill>
              </a:defRPr>
            </a:lvl4pPr>
            <a:lvl5pPr marL="2057400" indent="-228600">
              <a:buClr>
                <a:schemeClr val="tx2"/>
              </a:buClr>
              <a:buFont typeface="Arial" panose="020B0604020202020204" pitchFamily="34" charset="0"/>
              <a:buChar char="•"/>
              <a:defRPr sz="14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5" name="Text Placeholder 4">
            <a:extLst>
              <a:ext uri="{FF2B5EF4-FFF2-40B4-BE49-F238E27FC236}">
                <a16:creationId xmlns="" xmlns:a16="http://schemas.microsoft.com/office/drawing/2014/main" id="{071E98F0-0A34-49DA-A1B6-8099465AB7E1}"/>
              </a:ext>
            </a:extLst>
          </p:cNvPr>
          <p:cNvSpPr>
            <a:spLocks noGrp="1"/>
          </p:cNvSpPr>
          <p:nvPr>
            <p:ph type="body" sz="quarter" idx="3"/>
          </p:nvPr>
        </p:nvSpPr>
        <p:spPr>
          <a:xfrm>
            <a:off x="6169024" y="1246982"/>
            <a:ext cx="5183188" cy="823912"/>
          </a:xfrm>
        </p:spPr>
        <p:txBody>
          <a:bodyPr anchor="ctr">
            <a:no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 xmlns:a16="http://schemas.microsoft.com/office/drawing/2014/main" id="{928B27D2-411C-4250-86F9-248A70DD2C2E}"/>
              </a:ext>
            </a:extLst>
          </p:cNvPr>
          <p:cNvSpPr>
            <a:spLocks noGrp="1"/>
          </p:cNvSpPr>
          <p:nvPr>
            <p:ph sz="quarter" idx="4"/>
          </p:nvPr>
        </p:nvSpPr>
        <p:spPr>
          <a:xfrm>
            <a:off x="6172200" y="2305050"/>
            <a:ext cx="5183188" cy="3884613"/>
          </a:xfrm>
        </p:spPr>
        <p:txBody>
          <a:bodyPr>
            <a:normAutofit/>
          </a:bodyPr>
          <a:lstStyle>
            <a:lvl1pPr marL="228600" indent="-228600">
              <a:buClr>
                <a:schemeClr val="tx1"/>
              </a:buClr>
              <a:buFont typeface="Arial" panose="020B0604020202020204" pitchFamily="34" charset="0"/>
              <a:buChar char="•"/>
              <a:defRPr sz="1400">
                <a:solidFill>
                  <a:srgbClr val="000000"/>
                </a:solidFill>
              </a:defRPr>
            </a:lvl1pPr>
            <a:lvl2pPr marL="685800" indent="-228600">
              <a:buClr>
                <a:schemeClr val="tx1"/>
              </a:buClr>
              <a:buFont typeface="Arial" panose="020B0604020202020204" pitchFamily="34" charset="0"/>
              <a:buChar char="•"/>
              <a:defRPr sz="1400">
                <a:solidFill>
                  <a:srgbClr val="000000"/>
                </a:solidFill>
              </a:defRPr>
            </a:lvl2pPr>
            <a:lvl3pPr marL="1143000" indent="-228600">
              <a:buClr>
                <a:schemeClr val="tx1"/>
              </a:buClr>
              <a:buFont typeface="Arial" panose="020B0604020202020204" pitchFamily="34" charset="0"/>
              <a:buChar char="•"/>
              <a:defRPr sz="1400">
                <a:solidFill>
                  <a:srgbClr val="000000"/>
                </a:solidFill>
              </a:defRPr>
            </a:lvl3pPr>
            <a:lvl4pPr marL="1600200" indent="-228600">
              <a:buClr>
                <a:schemeClr val="tx1"/>
              </a:buClr>
              <a:buFont typeface="Arial" panose="020B0604020202020204" pitchFamily="34" charset="0"/>
              <a:buChar char="•"/>
              <a:defRPr sz="1400">
                <a:solidFill>
                  <a:srgbClr val="000000"/>
                </a:solidFill>
              </a:defRPr>
            </a:lvl4pPr>
            <a:lvl5pPr marL="2057400" indent="-228600">
              <a:buClr>
                <a:schemeClr val="tx1"/>
              </a:buClr>
              <a:buFont typeface="Arial" panose="020B0604020202020204" pitchFamily="34" charset="0"/>
              <a:buChar char="•"/>
              <a:defRPr sz="14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9" name="Slide Number Placeholder 6">
            <a:extLst>
              <a:ext uri="{FF2B5EF4-FFF2-40B4-BE49-F238E27FC236}">
                <a16:creationId xmlns="" xmlns:a16="http://schemas.microsoft.com/office/drawing/2014/main" id="{9C537432-E2EF-4BF1-90A7-32FD5153EA79}"/>
              </a:ext>
            </a:extLst>
          </p:cNvPr>
          <p:cNvSpPr>
            <a:spLocks noGrp="1"/>
          </p:cNvSpPr>
          <p:nvPr>
            <p:ph type="sldNum" sz="quarter" idx="10"/>
          </p:nvPr>
        </p:nvSpPr>
        <p:spPr>
          <a:xfrm>
            <a:off x="8610600" y="6356350"/>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2" name="Rectangle 11">
            <a:extLst>
              <a:ext uri="{FF2B5EF4-FFF2-40B4-BE49-F238E27FC236}">
                <a16:creationId xmlns="" xmlns:a16="http://schemas.microsoft.com/office/drawing/2014/main" id="{DCDC7F13-FC8B-4B9A-A91F-FCEC132DED60}"/>
              </a:ext>
            </a:extLst>
          </p:cNvPr>
          <p:cNvSpPr/>
          <p:nvPr userDrawn="1"/>
        </p:nvSpPr>
        <p:spPr>
          <a:xfrm>
            <a:off x="0" y="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tabLst>
                <a:tab pos="1885950" algn="l"/>
              </a:tabLst>
            </a:pPr>
            <a:endParaRPr lang="ru-RU" dirty="0"/>
          </a:p>
        </p:txBody>
      </p:sp>
      <p:sp>
        <p:nvSpPr>
          <p:cNvPr id="13" name="Title 2">
            <a:extLst>
              <a:ext uri="{FF2B5EF4-FFF2-40B4-BE49-F238E27FC236}">
                <a16:creationId xmlns="" xmlns:a16="http://schemas.microsoft.com/office/drawing/2014/main" id="{F96892C9-3AB1-475D-812F-6012186E24A4}"/>
              </a:ext>
            </a:extLst>
          </p:cNvPr>
          <p:cNvSpPr>
            <a:spLocks noGrp="1"/>
          </p:cNvSpPr>
          <p:nvPr>
            <p:ph type="title"/>
          </p:nvPr>
        </p:nvSpPr>
        <p:spPr>
          <a:xfrm>
            <a:off x="962025" y="0"/>
            <a:ext cx="10534650" cy="838199"/>
          </a:xfrm>
        </p:spPr>
        <p:txBody>
          <a:bodyPr anchor="ctr">
            <a:normAutofit/>
          </a:bodyPr>
          <a:lstStyle>
            <a:lvl1pPr>
              <a:defRPr sz="2400" b="1">
                <a:solidFill>
                  <a:schemeClr val="tx2"/>
                </a:solidFill>
              </a:defRPr>
            </a:lvl1pPr>
          </a:lstStyle>
          <a:p>
            <a:pPr>
              <a:tabLst>
                <a:tab pos="809625" algn="l"/>
              </a:tabLst>
            </a:pPr>
            <a:endParaRPr lang="ru-RU" dirty="0"/>
          </a:p>
        </p:txBody>
      </p:sp>
      <p:pic>
        <p:nvPicPr>
          <p:cNvPr id="11" name="Graphic 10">
            <a:extLst>
              <a:ext uri="{FF2B5EF4-FFF2-40B4-BE49-F238E27FC236}">
                <a16:creationId xmlns="" xmlns:a16="http://schemas.microsoft.com/office/drawing/2014/main" id="{8E643017-68A8-4D7A-A149-A31F01702CDC}"/>
              </a:ext>
            </a:extLst>
          </p:cNvPr>
          <p:cNvPicPr>
            <a:picLocks noChangeAspect="1"/>
          </p:cNvPicPr>
          <p:nvPr userDrawn="1"/>
        </p:nvPicPr>
        <p:blipFill>
          <a:blip r:embed="rId4" cstate="email">
            <a:extLst>
              <a:ext uri="{28A0092B-C50C-407E-A947-70E740481C1C}">
                <a14:useLocalDpi xmlns:a14="http://schemas.microsoft.com/office/drawing/2010/main" xmlns=""/>
              </a:ext>
              <a:ext uri="{96DAC541-7B7A-43D3-8B79-37D633B846F1}">
                <asvg:svgBlip xmlns:asvg="http://schemas.microsoft.com/office/drawing/2016/SVG/main" xmlns="" r:embed="rId5"/>
              </a:ext>
            </a:extLst>
          </a:blip>
          <a:stretch>
            <a:fillRect/>
          </a:stretch>
        </p:blipFill>
        <p:spPr>
          <a:xfrm>
            <a:off x="228375" y="200439"/>
            <a:ext cx="429076" cy="432807"/>
          </a:xfrm>
          <a:prstGeom prst="rect">
            <a:avLst/>
          </a:prstGeom>
        </p:spPr>
      </p:pic>
    </p:spTree>
    <p:extLst>
      <p:ext uri="{BB962C8B-B14F-4D97-AF65-F5344CB8AC3E}">
        <p14:creationId xmlns:p14="http://schemas.microsoft.com/office/powerpoint/2010/main" xmlns="" val="396458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0C3A8DB-8D2E-4F36-89EA-DE508D2380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a:extLst>
              <a:ext uri="{FF2B5EF4-FFF2-40B4-BE49-F238E27FC236}">
                <a16:creationId xmlns="" xmlns:a16="http://schemas.microsoft.com/office/drawing/2014/main" id="{713A8A89-8EE1-4F25-BE9D-C81F741D21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6" name="Slide Number Placeholder 5">
            <a:extLst>
              <a:ext uri="{FF2B5EF4-FFF2-40B4-BE49-F238E27FC236}">
                <a16:creationId xmlns="" xmlns:a16="http://schemas.microsoft.com/office/drawing/2014/main" id="{DA6289DB-0BAB-4325-829F-1D846B3E9A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CA335-37F7-42C7-872A-92C3D7072F89}" type="slidenum">
              <a:rPr lang="ru-RU" smtClean="0"/>
              <a:pPr/>
              <a:t>‹#›</a:t>
            </a:fld>
            <a:endParaRPr lang="ru-RU"/>
          </a:p>
        </p:txBody>
      </p:sp>
    </p:spTree>
    <p:extLst>
      <p:ext uri="{BB962C8B-B14F-4D97-AF65-F5344CB8AC3E}">
        <p14:creationId xmlns:p14="http://schemas.microsoft.com/office/powerpoint/2010/main" xmlns="" val="84479854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1" r:id="rId3"/>
    <p:sldLayoutId id="2147483650" r:id="rId4"/>
    <p:sldLayoutId id="2147483658" r:id="rId5"/>
    <p:sldLayoutId id="2147483660" r:id="rId6"/>
    <p:sldLayoutId id="2147483661" r:id="rId7"/>
    <p:sldLayoutId id="2147483659" r:id="rId8"/>
    <p:sldLayoutId id="2147483653" r:id="rId9"/>
    <p:sldLayoutId id="2147483652" r:id="rId10"/>
    <p:sldLayoutId id="2147483654" r:id="rId11"/>
    <p:sldLayoutId id="214748365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2.xml"/><Relationship Id="rId123" Type="http://schemas.openxmlformats.org/officeDocument/2006/relationships/image" Target="../media/image313.sv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8.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125" Type="http://schemas.openxmlformats.org/officeDocument/2006/relationships/image" Target="../media/image124.svg"/><Relationship Id="rId2" Type="http://schemas.openxmlformats.org/officeDocument/2006/relationships/notesSlide" Target="../notesSlides/notesSlide2.xml"/><Relationship Id="rId16" Type="http://schemas.openxmlformats.org/officeDocument/2006/relationships/image" Target="../media/image17.png"/><Relationship Id="rId1" Type="http://schemas.openxmlformats.org/officeDocument/2006/relationships/slideLayout" Target="../slideLayouts/slideLayout4.xml"/><Relationship Id="rId15" Type="http://schemas.openxmlformats.org/officeDocument/2006/relationships/image" Target="../media/image14.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3" Type="http://schemas.openxmlformats.org/officeDocument/2006/relationships/image" Target="../media/image177.svg"/><Relationship Id="rId3" Type="http://schemas.openxmlformats.org/officeDocument/2006/relationships/image" Target="../media/image18.png"/><Relationship Id="rId33" Type="http://schemas.openxmlformats.org/officeDocument/2006/relationships/image" Target="../media/image21.png"/><Relationship Id="rId2" Type="http://schemas.openxmlformats.org/officeDocument/2006/relationships/notesSlide" Target="../notesSlides/notesSlide3.xml"/><Relationship Id="rId29" Type="http://schemas.openxmlformats.org/officeDocument/2006/relationships/image" Target="../media/image260.svg"/><Relationship Id="rId1" Type="http://schemas.openxmlformats.org/officeDocument/2006/relationships/slideLayout" Target="../slideLayouts/slideLayout4.xml"/><Relationship Id="rId32" Type="http://schemas.openxmlformats.org/officeDocument/2006/relationships/hyperlink" Target="https://rosreestr.gov.ru/open-service/statistika-i-analitika/reyting-kadastrovykh%20inzhenerov/" TargetMode="External"/><Relationship Id="rId31" Type="http://schemas.openxmlformats.org/officeDocument/2006/relationships/image" Target="../media/image20.emf"/><Relationship Id="rId30" Type="http://schemas.openxmlformats.org/officeDocument/2006/relationships/image" Target="../media/image19.png"/></Relationships>
</file>

<file path=ppt/slides/_rels/slide5.xml.rels><?xml version="1.0" encoding="UTF-8" standalone="yes"?>
<Relationships xmlns="http://schemas.openxmlformats.org/package/2006/relationships"><Relationship Id="rId80" Type="http://schemas.openxmlformats.org/officeDocument/2006/relationships/image" Target="../media/image22.png"/><Relationship Id="rId85" Type="http://schemas.openxmlformats.org/officeDocument/2006/relationships/image" Target="../media/image84.svg"/><Relationship Id="rId3" Type="http://schemas.openxmlformats.org/officeDocument/2006/relationships/image" Target="../media/image20.emf"/><Relationship Id="rId2" Type="http://schemas.openxmlformats.org/officeDocument/2006/relationships/notesSlide" Target="../notesSlides/notesSlide4.xml"/><Relationship Id="rId1" Type="http://schemas.openxmlformats.org/officeDocument/2006/relationships/slideLayout" Target="../slideLayouts/slideLayout4.xml"/><Relationship Id="rId79" Type="http://schemas.openxmlformats.org/officeDocument/2006/relationships/image" Target="../media/image78.svg"/><Relationship Id="rId5" Type="http://schemas.openxmlformats.org/officeDocument/2006/relationships/image" Target="../media/image13.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125" Type="http://schemas.openxmlformats.org/officeDocument/2006/relationships/image" Target="../media/image124.sv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7.png"/><Relationship Id="rId127" Type="http://schemas.openxmlformats.org/officeDocument/2006/relationships/image" Target="../media/image236.svg"/><Relationship Id="rId4" Type="http://schemas.openxmlformats.org/officeDocument/2006/relationships/image" Target="../media/image24.png"/><Relationship Id="rId126"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4.xml"/><Relationship Id="rId77" Type="http://schemas.openxmlformats.org/officeDocument/2006/relationships/image" Target="../media/image76.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Заголовок 1"/>
          <p:cNvSpPr txBox="1">
            <a:spLocks/>
          </p:cNvSpPr>
          <p:nvPr/>
        </p:nvSpPr>
        <p:spPr>
          <a:xfrm>
            <a:off x="301924" y="2535644"/>
            <a:ext cx="6092382" cy="359655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4000" b="1" dirty="0" smtClean="0">
                <a:solidFill>
                  <a:schemeClr val="tx2">
                    <a:lumMod val="50000"/>
                  </a:schemeClr>
                </a:solidFill>
              </a:rPr>
              <a:t>ПАМЯТКА</a:t>
            </a:r>
            <a:endParaRPr lang="ru-RU" sz="2800" b="1" dirty="0">
              <a:solidFill>
                <a:schemeClr val="tx2">
                  <a:lumMod val="50000"/>
                </a:schemeClr>
              </a:solidFill>
            </a:endParaRP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01924" y="231565"/>
            <a:ext cx="2773481" cy="973781"/>
          </a:xfrm>
          <a:prstGeom prst="rect">
            <a:avLst/>
          </a:prstGeom>
        </p:spPr>
      </p:pic>
      <p:pic>
        <p:nvPicPr>
          <p:cNvPr id="10" name="Graphic 415">
            <a:extLst>
              <a:ext uri="{FF2B5EF4-FFF2-40B4-BE49-F238E27FC236}">
                <a16:creationId xmlns="" xmlns:a16="http://schemas.microsoft.com/office/drawing/2014/main" id="{ED2A3B9D-8C48-4531-A4CB-5EC3ECCE88A0}"/>
              </a:ext>
            </a:extLst>
          </p:cNvPr>
          <p:cNvPicPr>
            <a:picLocks noChangeAspect="1"/>
          </p:cNvPicPr>
          <p:nvPr/>
        </p:nvPicPr>
        <p:blipFill>
          <a:blip r:embed="rId4" cstate="email">
            <a:extLst>
              <a:ext uri="{28A0092B-C50C-407E-A947-70E740481C1C}">
                <a14:useLocalDpi xmlns:a14="http://schemas.microsoft.com/office/drawing/2010/main" xmlns=""/>
              </a:ext>
              <a:ext uri="{96DAC541-7B7A-43D3-8B79-37D633B846F1}">
                <asvg:svgBlip xmlns="" xmlns:asvg="http://schemas.microsoft.com/office/drawing/2016/SVG/main" r:embed="rId123"/>
              </a:ext>
            </a:extLst>
          </a:blip>
          <a:stretch>
            <a:fillRect/>
          </a:stretch>
        </p:blipFill>
        <p:spPr>
          <a:xfrm>
            <a:off x="7536415" y="2622598"/>
            <a:ext cx="3379116" cy="1599448"/>
          </a:xfrm>
          <a:prstGeom prst="rect">
            <a:avLst/>
          </a:prstGeom>
          <a:effectLst>
            <a:outerShdw blurRad="50800" dist="38100" dir="2700000" algn="tl" rotWithShape="0">
              <a:prstClr val="black">
                <a:alpha val="7000"/>
              </a:prstClr>
            </a:outerShdw>
          </a:effectLst>
        </p:spPr>
      </p:pic>
      <p:sp>
        <p:nvSpPr>
          <p:cNvPr id="7" name="Подзаголовок 2">
            <a:extLst>
              <a:ext uri="{FF2B5EF4-FFF2-40B4-BE49-F238E27FC236}">
                <a16:creationId xmlns="" xmlns:a16="http://schemas.microsoft.com/office/drawing/2014/main" id="{CCA361A7-6838-41FC-970E-F714A101A8B9}"/>
              </a:ext>
            </a:extLst>
          </p:cNvPr>
          <p:cNvSpPr txBox="1">
            <a:spLocks/>
          </p:cNvSpPr>
          <p:nvPr/>
        </p:nvSpPr>
        <p:spPr>
          <a:xfrm>
            <a:off x="584038" y="3394164"/>
            <a:ext cx="5528154" cy="1655763"/>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3200" b="1" dirty="0" smtClean="0">
                <a:solidFill>
                  <a:schemeClr val="tx2">
                    <a:lumMod val="50000"/>
                  </a:schemeClr>
                </a:solidFill>
                <a:cs typeface="Times New Roman" panose="02020603050405020304" pitchFamily="18" charset="0"/>
              </a:rPr>
              <a:t>Процедура государственной регистрации прав собственности</a:t>
            </a:r>
            <a:endParaRPr lang="ru-RU" sz="3200" b="1" dirty="0">
              <a:solidFill>
                <a:schemeClr val="tx2">
                  <a:lumMod val="50000"/>
                </a:schemeClr>
              </a:solidFill>
              <a:cs typeface="Times New Roman" panose="02020603050405020304" pitchFamily="18" charset="0"/>
            </a:endParaRPr>
          </a:p>
        </p:txBody>
      </p:sp>
    </p:spTree>
    <p:extLst>
      <p:ext uri="{BB962C8B-B14F-4D97-AF65-F5344CB8AC3E}">
        <p14:creationId xmlns:p14="http://schemas.microsoft.com/office/powerpoint/2010/main" xmlns="" val="1437024554"/>
      </p:ext>
    </p:extLst>
  </p:cSld>
  <p:clrMapOvr>
    <a:masterClrMapping/>
  </p:clrMapOvr>
  <mc:AlternateContent xmlns:mc="http://schemas.openxmlformats.org/markup-compatibility/2006">
    <mc:Choice xmlns:p14="http://schemas.microsoft.com/office/powerpoint/2010/main" xmlns="" Requires="p14">
      <p:transition spd="slow" p14:dur="275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8" name="Slide Number Placeholder 6"/>
          <p:cNvSpPr>
            <a:spLocks noGrp="1"/>
          </p:cNvSpPr>
          <p:nvPr>
            <p:ph type="sldNum" sz="quarter" idx="10"/>
          </p:nvPr>
        </p:nvSpPr>
        <p:spPr bwMode="auto">
          <a:xfrm>
            <a:off x="9235440" y="6371168"/>
            <a:ext cx="2419632" cy="337203"/>
          </a:xfrm>
        </p:spPr>
        <p:txBody>
          <a:bodyPr/>
          <a:lstStyle/>
          <a:p>
            <a:pPr defTabSz="465670"/>
            <a:fld id="{35ACA335-37F7-42C7-872A-92C3D7072F89}" type="slidenum">
              <a:rPr lang="ru-RU">
                <a:solidFill>
                  <a:srgbClr val="FFFFFF"/>
                </a:solidFill>
                <a:latin typeface="Arial"/>
              </a:rPr>
              <a:pPr defTabSz="465670"/>
              <a:t>2</a:t>
            </a:fld>
            <a:endParaRPr lang="ru-RU" dirty="0">
              <a:solidFill>
                <a:srgbClr val="FFFFFF"/>
              </a:solidFill>
              <a:latin typeface="Arial"/>
            </a:endParaRPr>
          </a:p>
        </p:txBody>
      </p:sp>
      <p:sp>
        <p:nvSpPr>
          <p:cNvPr id="15" name="Title 2">
            <a:extLst>
              <a:ext uri="{FF2B5EF4-FFF2-40B4-BE49-F238E27FC236}">
                <a16:creationId xmlns="" xmlns:a16="http://schemas.microsoft.com/office/drawing/2014/main" id="{39F09F66-1085-4855-8DC5-F9637EFDA1FB}"/>
              </a:ext>
            </a:extLst>
          </p:cNvPr>
          <p:cNvSpPr txBox="1">
            <a:spLocks/>
          </p:cNvSpPr>
          <p:nvPr/>
        </p:nvSpPr>
        <p:spPr>
          <a:xfrm>
            <a:off x="1113335" y="-25313"/>
            <a:ext cx="11078665" cy="825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endParaRPr lang="ru-RU" dirty="0"/>
          </a:p>
        </p:txBody>
      </p:sp>
      <p:sp>
        <p:nvSpPr>
          <p:cNvPr id="30" name="Заголовок 1"/>
          <p:cNvSpPr>
            <a:spLocks noGrp="1"/>
          </p:cNvSpPr>
          <p:nvPr>
            <p:ph type="title"/>
          </p:nvPr>
        </p:nvSpPr>
        <p:spPr>
          <a:xfrm>
            <a:off x="1012192" y="113084"/>
            <a:ext cx="11031034" cy="809948"/>
          </a:xfrm>
        </p:spPr>
        <p:txBody>
          <a:bodyPr>
            <a:noAutofit/>
          </a:bodyPr>
          <a:lstStyle/>
          <a:p>
            <a:pPr algn="ctr"/>
            <a:r>
              <a:rPr lang="ru-RU" b="1" dirty="0" smtClean="0">
                <a:solidFill>
                  <a:srgbClr val="188FFB"/>
                </a:solidFill>
              </a:rPr>
              <a:t>ПАМЯТКА порядка государственной</a:t>
            </a:r>
            <a:r>
              <a:rPr lang="ru-RU" dirty="0" smtClean="0">
                <a:solidFill>
                  <a:srgbClr val="188FFB"/>
                </a:solidFill>
              </a:rPr>
              <a:t> регистрации </a:t>
            </a:r>
            <a:r>
              <a:rPr lang="ru-RU" b="1" dirty="0" smtClean="0">
                <a:solidFill>
                  <a:srgbClr val="188FFB"/>
                </a:solidFill>
              </a:rPr>
              <a:t>прав собственности</a:t>
            </a:r>
            <a:endParaRPr lang="ru-RU" b="1" dirty="0">
              <a:solidFill>
                <a:srgbClr val="188FFB"/>
              </a:solidFill>
            </a:endParaRPr>
          </a:p>
        </p:txBody>
      </p:sp>
      <p:sp>
        <p:nvSpPr>
          <p:cNvPr id="8" name="TextBox 7"/>
          <p:cNvSpPr txBox="1"/>
          <p:nvPr/>
        </p:nvSpPr>
        <p:spPr>
          <a:xfrm>
            <a:off x="256276" y="949063"/>
            <a:ext cx="2385000" cy="553998"/>
          </a:xfrm>
          <a:prstGeom prst="rect">
            <a:avLst/>
          </a:prstGeom>
          <a:noFill/>
        </p:spPr>
        <p:txBody>
          <a:bodyPr wrap="square" rtlCol="0">
            <a:spAutoFit/>
          </a:bodyPr>
          <a:lstStyle/>
          <a:p>
            <a:r>
              <a:rPr lang="ru-RU" sz="3000" b="1" u="sng" dirty="0" smtClean="0">
                <a:solidFill>
                  <a:schemeClr val="tx2">
                    <a:lumMod val="50000"/>
                  </a:schemeClr>
                </a:solidFill>
                <a:latin typeface="Times New Roman" panose="02020603050405020304" pitchFamily="18" charset="0"/>
                <a:cs typeface="Times New Roman" panose="02020603050405020304" pitchFamily="18" charset="0"/>
              </a:rPr>
              <a:t>Первый шаг</a:t>
            </a:r>
            <a:endParaRPr lang="ru-RU" sz="3000" b="1" u="sng"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9" name="Заголовок 2">
            <a:extLst>
              <a:ext uri="{FF2B5EF4-FFF2-40B4-BE49-F238E27FC236}">
                <a16:creationId xmlns="" xmlns:a16="http://schemas.microsoft.com/office/drawing/2014/main" id="{7F149AF4-7763-4501-ADF0-105F3A43E509}"/>
              </a:ext>
            </a:extLst>
          </p:cNvPr>
          <p:cNvSpPr txBox="1">
            <a:spLocks/>
          </p:cNvSpPr>
          <p:nvPr/>
        </p:nvSpPr>
        <p:spPr>
          <a:xfrm>
            <a:off x="1113334" y="2159112"/>
            <a:ext cx="10828751" cy="12844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indent="447675" algn="just" defTabSz="447675">
              <a:lnSpc>
                <a:spcPct val="100000"/>
              </a:lnSpc>
            </a:pPr>
            <a:r>
              <a:rPr lang="ru-RU" sz="1350" b="0" dirty="0" smtClean="0">
                <a:solidFill>
                  <a:schemeClr val="tx2">
                    <a:lumMod val="50000"/>
                  </a:schemeClr>
                </a:solidFill>
                <a:latin typeface="+mn-lt"/>
                <a:cs typeface="Times New Roman" panose="02020603050405020304" pitchFamily="18" charset="0"/>
              </a:rPr>
              <a:t>Разрешение на строительство на земельном участке выдается органом местного самоуправления по месту нахождения такого земельного участка.</a:t>
            </a:r>
          </a:p>
          <a:p>
            <a:pPr indent="447675" algn="just" defTabSz="447675">
              <a:lnSpc>
                <a:spcPct val="100000"/>
              </a:lnSpc>
            </a:pPr>
            <a:r>
              <a:rPr lang="ru-RU" sz="1350" b="0" dirty="0" smtClean="0">
                <a:solidFill>
                  <a:schemeClr val="tx2">
                    <a:lumMod val="50000"/>
                  </a:schemeClr>
                </a:solidFill>
                <a:latin typeface="+mn-lt"/>
                <a:cs typeface="Times New Roman" panose="02020603050405020304" pitchFamily="18" charset="0"/>
              </a:rPr>
              <a:t>Разрешение на строительство на земельном участке, на который не распространяется действие градостроительного регламента или для которого не устанавливается градостроительный регламент, выдается федеральным органом исполнительной власти, органом исполнительной власти субъекта Российской Федерации или органом местного самоуправления в соответствии с их компетенцией.		</a:t>
            </a:r>
            <a:endParaRPr lang="ru-RU" sz="1350" b="0" dirty="0">
              <a:solidFill>
                <a:schemeClr val="tx2">
                  <a:lumMod val="50000"/>
                </a:schemeClr>
              </a:solidFill>
              <a:latin typeface="+mn-lt"/>
              <a:cs typeface="Times New Roman" panose="02020603050405020304" pitchFamily="18" charset="0"/>
            </a:endParaRPr>
          </a:p>
        </p:txBody>
      </p:sp>
      <p:sp>
        <p:nvSpPr>
          <p:cNvPr id="10" name="Прямоугольник 9"/>
          <p:cNvSpPr/>
          <p:nvPr/>
        </p:nvSpPr>
        <p:spPr>
          <a:xfrm>
            <a:off x="1841326" y="3506972"/>
            <a:ext cx="10008297" cy="2800767"/>
          </a:xfrm>
          <a:prstGeom prst="rect">
            <a:avLst/>
          </a:prstGeom>
          <a:ln>
            <a:solidFill>
              <a:schemeClr val="accent2">
                <a:lumMod val="75000"/>
              </a:schemeClr>
            </a:solidFill>
          </a:ln>
        </p:spPr>
        <p:txBody>
          <a:bodyPr wrap="square">
            <a:spAutoFit/>
          </a:bodyPr>
          <a:lstStyle/>
          <a:p>
            <a:pPr marL="174625" indent="276225" defTabSz="447675">
              <a:tabLst>
                <a:tab pos="447675" algn="l"/>
                <a:tab pos="536575" algn="l"/>
              </a:tabLst>
            </a:pPr>
            <a:r>
              <a:rPr lang="ru-RU" sz="1400" dirty="0" smtClean="0">
                <a:solidFill>
                  <a:schemeClr val="tx2">
                    <a:lumMod val="50000"/>
                  </a:schemeClr>
                </a:solidFill>
                <a:cs typeface="Times New Roman" panose="02020603050405020304" pitchFamily="18" charset="0"/>
              </a:rPr>
              <a:t>	</a:t>
            </a:r>
            <a:r>
              <a:rPr lang="ru-RU" sz="1350" b="1" dirty="0">
                <a:solidFill>
                  <a:schemeClr val="tx2">
                    <a:lumMod val="50000"/>
                  </a:schemeClr>
                </a:solidFill>
                <a:cs typeface="Times New Roman" panose="02020603050405020304" pitchFamily="18" charset="0"/>
              </a:rPr>
              <a:t>Уполномоченные на выдачу разрешений на строительство орган исполнительной власти </a:t>
            </a:r>
            <a:endParaRPr lang="ru-RU" sz="1350" b="1" dirty="0" smtClean="0">
              <a:solidFill>
                <a:schemeClr val="tx2">
                  <a:lumMod val="50000"/>
                </a:schemeClr>
              </a:solidFill>
              <a:cs typeface="Times New Roman" panose="02020603050405020304" pitchFamily="18" charset="0"/>
            </a:endParaRPr>
          </a:p>
          <a:p>
            <a:pPr marL="174625" indent="276225" defTabSz="447675">
              <a:tabLst>
                <a:tab pos="447675" algn="l"/>
                <a:tab pos="536575" algn="l"/>
              </a:tabLst>
            </a:pPr>
            <a:r>
              <a:rPr lang="ru-RU" sz="1350" b="1" dirty="0" smtClean="0">
                <a:solidFill>
                  <a:schemeClr val="tx2">
                    <a:lumMod val="50000"/>
                  </a:schemeClr>
                </a:solidFill>
                <a:cs typeface="Times New Roman" panose="02020603050405020304" pitchFamily="18" charset="0"/>
              </a:rPr>
              <a:t>в </a:t>
            </a:r>
            <a:r>
              <a:rPr lang="ru-RU" sz="1350" b="1" dirty="0">
                <a:solidFill>
                  <a:schemeClr val="tx2">
                    <a:lumMod val="50000"/>
                  </a:schemeClr>
                </a:solidFill>
                <a:cs typeface="Times New Roman" panose="02020603050405020304" pitchFamily="18" charset="0"/>
              </a:rPr>
              <a:t>течение </a:t>
            </a:r>
            <a:r>
              <a:rPr lang="ru-RU" sz="1350" b="1" dirty="0" smtClean="0">
                <a:solidFill>
                  <a:schemeClr val="tx2">
                    <a:lumMod val="50000"/>
                  </a:schemeClr>
                </a:solidFill>
                <a:cs typeface="Times New Roman" panose="02020603050405020304" pitchFamily="18" charset="0"/>
              </a:rPr>
              <a:t>5 рабочих дней </a:t>
            </a:r>
            <a:r>
              <a:rPr lang="ru-RU" sz="1350" b="1" dirty="0">
                <a:solidFill>
                  <a:schemeClr val="tx2">
                    <a:lumMod val="50000"/>
                  </a:schemeClr>
                </a:solidFill>
                <a:cs typeface="Times New Roman" panose="02020603050405020304" pitchFamily="18" charset="0"/>
              </a:rPr>
              <a:t>со дня получения заявления о выдаче разрешения на строительство</a:t>
            </a:r>
            <a:r>
              <a:rPr lang="ru-RU" sz="1350" b="1" dirty="0" smtClean="0">
                <a:solidFill>
                  <a:schemeClr val="tx2">
                    <a:lumMod val="50000"/>
                  </a:schemeClr>
                </a:solidFill>
                <a:cs typeface="Times New Roman" panose="02020603050405020304" pitchFamily="18" charset="0"/>
              </a:rPr>
              <a:t>:</a:t>
            </a:r>
          </a:p>
          <a:p>
            <a:pPr marL="174625" indent="276225" defTabSz="447675">
              <a:tabLst>
                <a:tab pos="447675" algn="l"/>
                <a:tab pos="536575" algn="l"/>
              </a:tabLst>
            </a:pPr>
            <a:endParaRPr lang="ru-RU" sz="1350" dirty="0" smtClean="0">
              <a:solidFill>
                <a:schemeClr val="tx2">
                  <a:lumMod val="50000"/>
                </a:schemeClr>
              </a:solidFill>
              <a:cs typeface="Times New Roman" panose="02020603050405020304" pitchFamily="18" charset="0"/>
            </a:endParaRPr>
          </a:p>
          <a:p>
            <a:pPr marL="174625" indent="276225" algn="just" defTabSz="447675">
              <a:buFont typeface="Wingdings" panose="05000000000000000000" pitchFamily="2" charset="2"/>
              <a:buChar char="Ø"/>
              <a:tabLst>
                <a:tab pos="447675" algn="l"/>
                <a:tab pos="536575" algn="l"/>
              </a:tabLst>
            </a:pPr>
            <a:r>
              <a:rPr lang="ru-RU" sz="1350" dirty="0" smtClean="0">
                <a:solidFill>
                  <a:schemeClr val="tx2">
                    <a:lumMod val="50000"/>
                  </a:schemeClr>
                </a:solidFill>
                <a:cs typeface="Times New Roman" panose="02020603050405020304" pitchFamily="18" charset="0"/>
              </a:rPr>
              <a:t>проводят проверку наличия документов, прилагаемых к заявлению;</a:t>
            </a:r>
          </a:p>
          <a:p>
            <a:pPr marL="174625" indent="276225" algn="just" defTabSz="447675">
              <a:tabLst>
                <a:tab pos="447675" algn="l"/>
                <a:tab pos="536575" algn="l"/>
              </a:tabLst>
            </a:pPr>
            <a:endParaRPr lang="ru-RU" sz="1350" dirty="0" smtClean="0">
              <a:solidFill>
                <a:schemeClr val="tx2">
                  <a:lumMod val="50000"/>
                </a:schemeClr>
              </a:solidFill>
              <a:cs typeface="Times New Roman" panose="02020603050405020304" pitchFamily="18" charset="0"/>
            </a:endParaRPr>
          </a:p>
          <a:p>
            <a:pPr marL="174625" indent="276225" algn="just" defTabSz="447675">
              <a:buFont typeface="Wingdings" panose="05000000000000000000" pitchFamily="2" charset="2"/>
              <a:buChar char="Ø"/>
              <a:tabLst>
                <a:tab pos="447675" algn="l"/>
                <a:tab pos="536575" algn="l"/>
              </a:tabLst>
            </a:pPr>
            <a:r>
              <a:rPr lang="ru-RU" sz="1350" dirty="0" smtClean="0">
                <a:solidFill>
                  <a:schemeClr val="tx2">
                    <a:lumMod val="50000"/>
                  </a:schemeClr>
                </a:solidFill>
                <a:cs typeface="Times New Roman" panose="02020603050405020304" pitchFamily="18" charset="0"/>
              </a:rPr>
              <a:t>проводят </a:t>
            </a:r>
            <a:r>
              <a:rPr lang="ru-RU" sz="1350" dirty="0">
                <a:solidFill>
                  <a:schemeClr val="tx2">
                    <a:lumMod val="50000"/>
                  </a:schemeClr>
                </a:solidFill>
                <a:cs typeface="Times New Roman" panose="02020603050405020304" pitchFamily="18" charset="0"/>
              </a:rPr>
              <a:t>проверку соответствия проектной документации или схемы планировочной организации земельного участка с обозначением места размещения </a:t>
            </a:r>
            <a:r>
              <a:rPr lang="ru-RU" sz="1350" dirty="0" smtClean="0">
                <a:solidFill>
                  <a:schemeClr val="tx2">
                    <a:lumMod val="50000"/>
                  </a:schemeClr>
                </a:solidFill>
                <a:cs typeface="Times New Roman" panose="02020603050405020304" pitchFamily="18" charset="0"/>
              </a:rPr>
              <a:t>объекта, требованиям </a:t>
            </a:r>
            <a:r>
              <a:rPr lang="ru-RU" sz="1350" dirty="0">
                <a:solidFill>
                  <a:schemeClr val="tx2">
                    <a:lumMod val="50000"/>
                  </a:schemeClr>
                </a:solidFill>
                <a:cs typeface="Times New Roman" panose="02020603050405020304" pitchFamily="18" charset="0"/>
              </a:rPr>
              <a:t>градостроительного плана земельного </a:t>
            </a:r>
            <a:r>
              <a:rPr lang="ru-RU" sz="1350" dirty="0" smtClean="0">
                <a:solidFill>
                  <a:schemeClr val="tx2">
                    <a:lumMod val="50000"/>
                  </a:schemeClr>
                </a:solidFill>
                <a:cs typeface="Times New Roman" panose="02020603050405020304" pitchFamily="18" charset="0"/>
              </a:rPr>
              <a:t>участка. </a:t>
            </a:r>
            <a:r>
              <a:rPr lang="ru-RU" sz="1350" dirty="0">
                <a:solidFill>
                  <a:schemeClr val="tx2">
                    <a:lumMod val="50000"/>
                  </a:schemeClr>
                </a:solidFill>
                <a:cs typeface="Times New Roman" panose="02020603050405020304" pitchFamily="18" charset="0"/>
              </a:rPr>
              <a:t>В случае выдачи лицу разрешения на отклонение от предельных параметров разрешенного строительства, реконструкции проводится проверка проектной документации или указанной схемы планировочной организации земельного участка на соответствие требованиям, установленным в разрешении на отклонение от предельных параметров разрешенного строительства, реконструкции</a:t>
            </a:r>
            <a:r>
              <a:rPr lang="ru-RU" sz="1350" dirty="0" smtClean="0">
                <a:solidFill>
                  <a:schemeClr val="tx2">
                    <a:lumMod val="50000"/>
                  </a:schemeClr>
                </a:solidFill>
                <a:cs typeface="Times New Roman" panose="02020603050405020304" pitchFamily="18" charset="0"/>
              </a:rPr>
              <a:t>;</a:t>
            </a:r>
          </a:p>
          <a:p>
            <a:pPr marL="174625" indent="276225" algn="just" defTabSz="447675">
              <a:tabLst>
                <a:tab pos="447675" algn="l"/>
                <a:tab pos="536575" algn="l"/>
              </a:tabLst>
            </a:pPr>
            <a:endParaRPr lang="ru-RU" sz="1350" dirty="0" smtClean="0">
              <a:solidFill>
                <a:schemeClr val="tx2">
                  <a:lumMod val="50000"/>
                </a:schemeClr>
              </a:solidFill>
              <a:cs typeface="Times New Roman" panose="02020603050405020304" pitchFamily="18" charset="0"/>
            </a:endParaRPr>
          </a:p>
          <a:p>
            <a:pPr marL="174625" indent="276225" algn="just" defTabSz="447675">
              <a:buFont typeface="Wingdings" panose="05000000000000000000" pitchFamily="2" charset="2"/>
              <a:buChar char="Ø"/>
              <a:tabLst>
                <a:tab pos="447675" algn="l"/>
                <a:tab pos="536575" algn="l"/>
              </a:tabLst>
            </a:pPr>
            <a:r>
              <a:rPr lang="ru-RU" sz="1350" dirty="0">
                <a:solidFill>
                  <a:schemeClr val="tx2">
                    <a:lumMod val="50000"/>
                  </a:schemeClr>
                </a:solidFill>
                <a:cs typeface="Times New Roman" panose="02020603050405020304" pitchFamily="18" charset="0"/>
              </a:rPr>
              <a:t>	</a:t>
            </a:r>
            <a:r>
              <a:rPr lang="ru-RU" sz="1350" dirty="0" smtClean="0">
                <a:solidFill>
                  <a:schemeClr val="tx2">
                    <a:lumMod val="50000"/>
                  </a:schemeClr>
                </a:solidFill>
                <a:cs typeface="Times New Roman" panose="02020603050405020304" pitchFamily="18" charset="0"/>
              </a:rPr>
              <a:t>выдают </a:t>
            </a:r>
            <a:r>
              <a:rPr lang="ru-RU" sz="1350" dirty="0">
                <a:solidFill>
                  <a:schemeClr val="tx2">
                    <a:lumMod val="50000"/>
                  </a:schemeClr>
                </a:solidFill>
                <a:cs typeface="Times New Roman" panose="02020603050405020304" pitchFamily="18" charset="0"/>
              </a:rPr>
              <a:t>разрешение на строительство или отказывают в выдаче такого разрешения с указанием причин отказа.</a:t>
            </a:r>
            <a:endParaRPr lang="ru-RU" sz="1350" dirty="0">
              <a:solidFill>
                <a:schemeClr val="tx2">
                  <a:lumMod val="50000"/>
                </a:schemeClr>
              </a:solidFill>
            </a:endParaRPr>
          </a:p>
        </p:txBody>
      </p:sp>
      <p:sp>
        <p:nvSpPr>
          <p:cNvPr id="11" name="Заголовок 2">
            <a:extLst>
              <a:ext uri="{FF2B5EF4-FFF2-40B4-BE49-F238E27FC236}">
                <a16:creationId xmlns="" xmlns:a16="http://schemas.microsoft.com/office/drawing/2014/main" id="{7F149AF4-7763-4501-ADF0-105F3A43E509}"/>
              </a:ext>
            </a:extLst>
          </p:cNvPr>
          <p:cNvSpPr txBox="1">
            <a:spLocks/>
          </p:cNvSpPr>
          <p:nvPr/>
        </p:nvSpPr>
        <p:spPr>
          <a:xfrm>
            <a:off x="3672214" y="1056069"/>
            <a:ext cx="8346510" cy="9714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indent="447675" algn="just" defTabSz="447675">
              <a:lnSpc>
                <a:spcPct val="100000"/>
              </a:lnSpc>
            </a:pPr>
            <a:r>
              <a:rPr lang="ru-RU" sz="1350" b="0" dirty="0" smtClean="0">
                <a:solidFill>
                  <a:schemeClr val="tx2">
                    <a:lumMod val="50000"/>
                  </a:schemeClr>
                </a:solidFill>
                <a:latin typeface="+mn-lt"/>
                <a:cs typeface="Times New Roman" panose="02020603050405020304" pitchFamily="18" charset="0"/>
              </a:rPr>
              <a:t>Перед началом строительства инвестор должен получить </a:t>
            </a:r>
            <a:r>
              <a:rPr lang="ru-RU" sz="1350" u="sng" dirty="0" smtClean="0">
                <a:solidFill>
                  <a:schemeClr val="tx2">
                    <a:lumMod val="50000"/>
                  </a:schemeClr>
                </a:solidFill>
                <a:latin typeface="+mn-lt"/>
                <a:cs typeface="Times New Roman" panose="02020603050405020304" pitchFamily="18" charset="0"/>
              </a:rPr>
              <a:t>разрешение на строительство </a:t>
            </a:r>
            <a:r>
              <a:rPr lang="ru-RU" sz="1350" b="0" dirty="0" smtClean="0">
                <a:solidFill>
                  <a:schemeClr val="tx2">
                    <a:lumMod val="50000"/>
                  </a:schemeClr>
                </a:solidFill>
                <a:latin typeface="+mn-lt"/>
                <a:cs typeface="Times New Roman" panose="02020603050405020304" pitchFamily="18" charset="0"/>
              </a:rPr>
              <a:t>(документ, подтверждающий соответствие проектной документации требованиям градостроительного плана земельного участка и дающий застройщику право осуществлять строительство, реконструкцию объектов капитального строительства, а также их капитальный ремонт)</a:t>
            </a:r>
            <a:br>
              <a:rPr lang="ru-RU" sz="1350" b="0" dirty="0" smtClean="0">
                <a:solidFill>
                  <a:schemeClr val="tx2">
                    <a:lumMod val="50000"/>
                  </a:schemeClr>
                </a:solidFill>
                <a:latin typeface="+mn-lt"/>
                <a:cs typeface="Times New Roman" panose="02020603050405020304" pitchFamily="18" charset="0"/>
              </a:rPr>
            </a:br>
            <a:r>
              <a:rPr lang="ru-RU" sz="1350" b="0" dirty="0" smtClean="0">
                <a:solidFill>
                  <a:schemeClr val="tx2">
                    <a:lumMod val="50000"/>
                  </a:schemeClr>
                </a:solidFill>
                <a:latin typeface="+mn-lt"/>
                <a:cs typeface="Times New Roman" panose="02020603050405020304" pitchFamily="18" charset="0"/>
              </a:rPr>
              <a:t>	</a:t>
            </a:r>
            <a:endParaRPr lang="ru-RU" sz="1350" b="0" dirty="0">
              <a:solidFill>
                <a:schemeClr val="tx2">
                  <a:lumMod val="50000"/>
                </a:schemeClr>
              </a:solidFill>
              <a:latin typeface="+mn-lt"/>
              <a:cs typeface="Times New Roman" panose="02020603050405020304" pitchFamily="18" charset="0"/>
            </a:endParaRPr>
          </a:p>
        </p:txBody>
      </p:sp>
      <p:pic>
        <p:nvPicPr>
          <p:cNvPr id="12" name="Graphic 23">
            <a:extLst>
              <a:ext uri="{FF2B5EF4-FFF2-40B4-BE49-F238E27FC236}">
                <a16:creationId xmlns="" xmlns:a16="http://schemas.microsoft.com/office/drawing/2014/main" id="{A5EFF732-2C3F-43EE-9E55-052830020465}"/>
              </a:ext>
            </a:extLst>
          </p:cNvPr>
          <p:cNvPicPr>
            <a:picLocks noChangeAspect="1"/>
          </p:cNvPicPr>
          <p:nvPr/>
        </p:nvPicPr>
        <p:blipFill>
          <a:blip r:embed="rId3"/>
          <a:stretch>
            <a:fillRect/>
          </a:stretch>
        </p:blipFill>
        <p:spPr>
          <a:xfrm>
            <a:off x="256276" y="2402322"/>
            <a:ext cx="654775" cy="637767"/>
          </a:xfrm>
          <a:prstGeom prst="rect">
            <a:avLst/>
          </a:prstGeom>
        </p:spPr>
      </p:pic>
      <p:pic>
        <p:nvPicPr>
          <p:cNvPr id="13" name="Graphic 14">
            <a:extLst>
              <a:ext uri="{FF2B5EF4-FFF2-40B4-BE49-F238E27FC236}">
                <a16:creationId xmlns="" xmlns:a16="http://schemas.microsoft.com/office/drawing/2014/main" id="{FF1B7714-0703-4461-805A-654F2C5E10F4}"/>
              </a:ext>
            </a:extLst>
          </p:cNvPr>
          <p:cNvPicPr>
            <a:picLocks noChangeAspect="1"/>
          </p:cNvPicPr>
          <p:nvPr/>
        </p:nvPicPr>
        <p:blipFill>
          <a:blip r:embed="rId4">
            <a:extLst>
              <a:ext uri="{96DAC541-7B7A-43D3-8B79-37D633B846F1}">
                <asvg:svgBlip xmlns="" xmlns:asvg="http://schemas.microsoft.com/office/drawing/2016/SVG/main" r:embed="rId6"/>
              </a:ext>
            </a:extLst>
          </a:blip>
          <a:stretch>
            <a:fillRect/>
          </a:stretch>
        </p:blipFill>
        <p:spPr>
          <a:xfrm>
            <a:off x="2006252" y="4099595"/>
            <a:ext cx="272855" cy="282154"/>
          </a:xfrm>
          <a:prstGeom prst="rect">
            <a:avLst/>
          </a:prstGeom>
        </p:spPr>
      </p:pic>
      <p:pic>
        <p:nvPicPr>
          <p:cNvPr id="14" name="Graphic 14">
            <a:extLst>
              <a:ext uri="{FF2B5EF4-FFF2-40B4-BE49-F238E27FC236}">
                <a16:creationId xmlns="" xmlns:a16="http://schemas.microsoft.com/office/drawing/2014/main" id="{FF1B7714-0703-4461-805A-654F2C5E10F4}"/>
              </a:ext>
            </a:extLst>
          </p:cNvPr>
          <p:cNvPicPr>
            <a:picLocks noChangeAspect="1"/>
          </p:cNvPicPr>
          <p:nvPr/>
        </p:nvPicPr>
        <p:blipFill>
          <a:blip r:embed="rId4">
            <a:extLst>
              <a:ext uri="{96DAC541-7B7A-43D3-8B79-37D633B846F1}">
                <asvg:svgBlip xmlns="" xmlns:asvg="http://schemas.microsoft.com/office/drawing/2016/SVG/main" r:embed="rId6"/>
              </a:ext>
            </a:extLst>
          </a:blip>
          <a:stretch>
            <a:fillRect/>
          </a:stretch>
        </p:blipFill>
        <p:spPr>
          <a:xfrm>
            <a:off x="2006251" y="4538547"/>
            <a:ext cx="272855" cy="282154"/>
          </a:xfrm>
          <a:prstGeom prst="rect">
            <a:avLst/>
          </a:prstGeom>
        </p:spPr>
      </p:pic>
      <p:pic>
        <p:nvPicPr>
          <p:cNvPr id="16" name="Graphic 14">
            <a:extLst>
              <a:ext uri="{FF2B5EF4-FFF2-40B4-BE49-F238E27FC236}">
                <a16:creationId xmlns="" xmlns:a16="http://schemas.microsoft.com/office/drawing/2014/main" id="{FF1B7714-0703-4461-805A-654F2C5E10F4}"/>
              </a:ext>
            </a:extLst>
          </p:cNvPr>
          <p:cNvPicPr>
            <a:picLocks noChangeAspect="1"/>
          </p:cNvPicPr>
          <p:nvPr/>
        </p:nvPicPr>
        <p:blipFill>
          <a:blip r:embed="rId4">
            <a:extLst>
              <a:ext uri="{96DAC541-7B7A-43D3-8B79-37D633B846F1}">
                <asvg:svgBlip xmlns="" xmlns:asvg="http://schemas.microsoft.com/office/drawing/2016/SVG/main" r:embed="rId6"/>
              </a:ext>
            </a:extLst>
          </a:blip>
          <a:stretch>
            <a:fillRect/>
          </a:stretch>
        </p:blipFill>
        <p:spPr>
          <a:xfrm>
            <a:off x="2006251" y="5968626"/>
            <a:ext cx="272855" cy="282154"/>
          </a:xfrm>
          <a:prstGeom prst="rect">
            <a:avLst/>
          </a:prstGeom>
        </p:spPr>
      </p:pic>
    </p:spTree>
    <p:extLst>
      <p:ext uri="{BB962C8B-B14F-4D97-AF65-F5344CB8AC3E}">
        <p14:creationId xmlns:p14="http://schemas.microsoft.com/office/powerpoint/2010/main" xmlns="" val="14198731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8" name="Slide Number Placeholder 6"/>
          <p:cNvSpPr>
            <a:spLocks noGrp="1"/>
          </p:cNvSpPr>
          <p:nvPr>
            <p:ph type="sldNum" sz="quarter" idx="10"/>
          </p:nvPr>
        </p:nvSpPr>
        <p:spPr bwMode="auto">
          <a:xfrm>
            <a:off x="7997472" y="6371168"/>
            <a:ext cx="3657600" cy="486833"/>
          </a:xfrm>
        </p:spPr>
        <p:txBody>
          <a:bodyPr/>
          <a:lstStyle/>
          <a:p>
            <a:pPr defTabSz="465670"/>
            <a:fld id="{35ACA335-37F7-42C7-872A-92C3D7072F89}" type="slidenum">
              <a:rPr lang="ru-RU">
                <a:solidFill>
                  <a:srgbClr val="FFFFFF"/>
                </a:solidFill>
                <a:latin typeface="Arial"/>
              </a:rPr>
              <a:pPr defTabSz="465670"/>
              <a:t>3</a:t>
            </a:fld>
            <a:endParaRPr lang="ru-RU" dirty="0">
              <a:solidFill>
                <a:srgbClr val="FFFFFF"/>
              </a:solidFill>
              <a:latin typeface="Arial"/>
            </a:endParaRPr>
          </a:p>
        </p:txBody>
      </p:sp>
      <p:sp>
        <p:nvSpPr>
          <p:cNvPr id="15" name="Title 2">
            <a:extLst>
              <a:ext uri="{FF2B5EF4-FFF2-40B4-BE49-F238E27FC236}">
                <a16:creationId xmlns="" xmlns:a16="http://schemas.microsoft.com/office/drawing/2014/main" id="{39F09F66-1085-4855-8DC5-F9637EFDA1FB}"/>
              </a:ext>
            </a:extLst>
          </p:cNvPr>
          <p:cNvSpPr txBox="1">
            <a:spLocks/>
          </p:cNvSpPr>
          <p:nvPr/>
        </p:nvSpPr>
        <p:spPr>
          <a:xfrm>
            <a:off x="1113335" y="-25313"/>
            <a:ext cx="11078665" cy="825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endParaRPr lang="ru-RU" dirty="0"/>
          </a:p>
        </p:txBody>
      </p:sp>
      <p:sp>
        <p:nvSpPr>
          <p:cNvPr id="24" name="Прямоугольник 29"/>
          <p:cNvSpPr/>
          <p:nvPr/>
        </p:nvSpPr>
        <p:spPr>
          <a:xfrm>
            <a:off x="256276" y="4456458"/>
            <a:ext cx="3318298" cy="1021556"/>
          </a:xfrm>
          <a:prstGeom prst="roundRect">
            <a:avLst/>
          </a:prstGeom>
          <a:noFill/>
          <a:ln w="28575">
            <a:noFill/>
          </a:ln>
        </p:spPr>
        <p:txBody>
          <a:bodyPr wrap="square">
            <a:spAutoFit/>
          </a:bodyPr>
          <a:lstStyle/>
          <a:p>
            <a:pPr algn="ctr" defTabSz="465670"/>
            <a:r>
              <a:rPr lang="ru-RU" b="1" dirty="0" smtClean="0">
                <a:solidFill>
                  <a:schemeClr val="bg1"/>
                </a:solidFill>
                <a:latin typeface="Arial"/>
                <a:cs typeface="Arial" panose="020B0604020202020204" pitchFamily="34" charset="0"/>
              </a:rPr>
              <a:t>ПОВЫШЕНИЕ КАЧЕСТВА ГОСУДАРСТВЕННЫХ УСЛУГ</a:t>
            </a:r>
            <a:endParaRPr lang="ru-RU" b="1" dirty="0">
              <a:solidFill>
                <a:schemeClr val="bg1"/>
              </a:solidFill>
              <a:latin typeface="Arial"/>
              <a:cs typeface="Arial" panose="020B0604020202020204" pitchFamily="34" charset="0"/>
            </a:endParaRPr>
          </a:p>
        </p:txBody>
      </p:sp>
      <p:pic>
        <p:nvPicPr>
          <p:cNvPr id="10" name="Рисунок 9"/>
          <p:cNvPicPr>
            <a:picLocks noChangeAspect="1"/>
          </p:cNvPicPr>
          <p:nvPr/>
        </p:nvPicPr>
        <p:blipFill rotWithShape="1">
          <a:blip r:embed="rId3"/>
          <a:srcRect l="20915" t="17936" r="51280" b="5949"/>
          <a:stretch/>
        </p:blipFill>
        <p:spPr>
          <a:xfrm>
            <a:off x="529439" y="1459928"/>
            <a:ext cx="3169409" cy="4812469"/>
          </a:xfrm>
          <a:prstGeom prst="rect">
            <a:avLst/>
          </a:prstGeom>
        </p:spPr>
      </p:pic>
      <p:sp>
        <p:nvSpPr>
          <p:cNvPr id="11" name="Заголовок 1"/>
          <p:cNvSpPr txBox="1">
            <a:spLocks/>
          </p:cNvSpPr>
          <p:nvPr/>
        </p:nvSpPr>
        <p:spPr>
          <a:xfrm>
            <a:off x="1113335" y="33370"/>
            <a:ext cx="11031034" cy="8099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ctr"/>
            <a:r>
              <a:rPr lang="ru-RU" dirty="0" smtClean="0">
                <a:solidFill>
                  <a:srgbClr val="188FFB"/>
                </a:solidFill>
              </a:rPr>
              <a:t>ПАМЯТКА порядка государственной регистрации прав собственности</a:t>
            </a:r>
            <a:endParaRPr lang="ru-RU" dirty="0">
              <a:solidFill>
                <a:srgbClr val="188FFB"/>
              </a:solidFill>
            </a:endParaRPr>
          </a:p>
        </p:txBody>
      </p:sp>
      <p:sp>
        <p:nvSpPr>
          <p:cNvPr id="13" name="Текст 12">
            <a:extLst>
              <a:ext uri="{FF2B5EF4-FFF2-40B4-BE49-F238E27FC236}">
                <a16:creationId xmlns="" xmlns:a16="http://schemas.microsoft.com/office/drawing/2014/main" id="{BB78F136-E92D-4D15-A29E-F8A9D96F280B}"/>
              </a:ext>
            </a:extLst>
          </p:cNvPr>
          <p:cNvSpPr>
            <a:spLocks noGrp="1"/>
          </p:cNvSpPr>
          <p:nvPr>
            <p:ph type="body" sz="quarter" idx="10"/>
          </p:nvPr>
        </p:nvSpPr>
        <p:spPr>
          <a:xfrm>
            <a:off x="3849160" y="853058"/>
            <a:ext cx="8188352" cy="1088878"/>
          </a:xfrm>
        </p:spPr>
        <p:txBody>
          <a:bodyPr>
            <a:noAutofit/>
          </a:bodyPr>
          <a:lstStyle/>
          <a:p>
            <a:pPr marL="0" indent="0" algn="just" defTabSz="447675">
              <a:lnSpc>
                <a:spcPct val="100000"/>
              </a:lnSpc>
              <a:buNone/>
            </a:pPr>
            <a:r>
              <a:rPr lang="ru-RU" sz="2000" b="1" cap="all" dirty="0" smtClean="0">
                <a:solidFill>
                  <a:schemeClr val="accent1">
                    <a:lumMod val="50000"/>
                  </a:schemeClr>
                </a:solidFill>
                <a:cs typeface="Times New Roman" panose="02020603050405020304" pitchFamily="18" charset="0"/>
              </a:rPr>
              <a:t>П</a:t>
            </a:r>
            <a:r>
              <a:rPr lang="ru-RU" sz="2000" b="1" dirty="0" smtClean="0">
                <a:solidFill>
                  <a:schemeClr val="accent1">
                    <a:lumMod val="50000"/>
                  </a:schemeClr>
                </a:solidFill>
                <a:cs typeface="Times New Roman" panose="02020603050405020304" pitchFamily="18" charset="0"/>
              </a:rPr>
              <a:t>осле окончания строительства инвестору необходимо подготовить </a:t>
            </a:r>
            <a:r>
              <a:rPr lang="ru-RU" sz="2000" b="1" u="sng" dirty="0" smtClean="0">
                <a:solidFill>
                  <a:schemeClr val="accent1">
                    <a:lumMod val="50000"/>
                  </a:schemeClr>
                </a:solidFill>
                <a:cs typeface="Times New Roman" panose="02020603050405020304" pitchFamily="18" charset="0"/>
              </a:rPr>
              <a:t>ТЕХНИЧЕСКИЙ ПЛАН</a:t>
            </a:r>
            <a:r>
              <a:rPr lang="ru-RU" sz="2000" b="1" dirty="0" smtClean="0">
                <a:solidFill>
                  <a:schemeClr val="accent1">
                    <a:lumMod val="50000"/>
                  </a:schemeClr>
                </a:solidFill>
                <a:cs typeface="Times New Roman" panose="02020603050405020304" pitchFamily="18" charset="0"/>
              </a:rPr>
              <a:t> для дальнейшего ввода объекта недвижимости в эксплуатацию*</a:t>
            </a:r>
            <a:endParaRPr lang="ru-RU" sz="2000" dirty="0">
              <a:solidFill>
                <a:schemeClr val="accent1">
                  <a:lumMod val="50000"/>
                </a:schemeClr>
              </a:solidFill>
              <a:cs typeface="Times New Roman" panose="02020603050405020304" pitchFamily="18" charset="0"/>
            </a:endParaRPr>
          </a:p>
        </p:txBody>
      </p:sp>
      <p:sp>
        <p:nvSpPr>
          <p:cNvPr id="14" name="TextBox 13"/>
          <p:cNvSpPr txBox="1"/>
          <p:nvPr/>
        </p:nvSpPr>
        <p:spPr>
          <a:xfrm>
            <a:off x="243750" y="853058"/>
            <a:ext cx="2385000" cy="553998"/>
          </a:xfrm>
          <a:prstGeom prst="rect">
            <a:avLst/>
          </a:prstGeom>
          <a:noFill/>
        </p:spPr>
        <p:txBody>
          <a:bodyPr wrap="square" rtlCol="0">
            <a:spAutoFit/>
          </a:bodyPr>
          <a:lstStyle/>
          <a:p>
            <a:r>
              <a:rPr lang="ru-RU" sz="3000" b="1" u="sng" dirty="0" smtClean="0">
                <a:solidFill>
                  <a:schemeClr val="tx2">
                    <a:lumMod val="50000"/>
                  </a:schemeClr>
                </a:solidFill>
                <a:latin typeface="Times New Roman" panose="02020603050405020304" pitchFamily="18" charset="0"/>
                <a:cs typeface="Times New Roman" panose="02020603050405020304" pitchFamily="18" charset="0"/>
              </a:rPr>
              <a:t>Второй шаг</a:t>
            </a:r>
            <a:endParaRPr lang="ru-RU" sz="3000" b="1" u="sng"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3849160" y="5333678"/>
            <a:ext cx="8188352" cy="938719"/>
          </a:xfrm>
          <a:prstGeom prst="rect">
            <a:avLst/>
          </a:prstGeom>
        </p:spPr>
        <p:txBody>
          <a:bodyPr wrap="square">
            <a:spAutoFit/>
          </a:bodyPr>
          <a:lstStyle/>
          <a:p>
            <a:pPr algn="just" defTabSz="447675"/>
            <a:r>
              <a:rPr lang="ru-RU" sz="1100" dirty="0" smtClean="0">
                <a:solidFill>
                  <a:schemeClr val="accent1">
                    <a:lumMod val="50000"/>
                  </a:schemeClr>
                </a:solidFill>
                <a:cs typeface="Times New Roman" panose="02020603050405020304" pitchFamily="18" charset="0"/>
              </a:rPr>
              <a:t>*</a:t>
            </a:r>
            <a:r>
              <a:rPr lang="ru-RU" sz="1100" i="1" dirty="0" smtClean="0">
                <a:solidFill>
                  <a:schemeClr val="accent1">
                    <a:lumMod val="50000"/>
                  </a:schemeClr>
                </a:solidFill>
                <a:cs typeface="Times New Roman" panose="02020603050405020304" pitchFamily="18" charset="0"/>
              </a:rPr>
              <a:t>Ввод объекта капитального строительства </a:t>
            </a:r>
            <a:r>
              <a:rPr lang="ru-RU" sz="1100" i="1" dirty="0">
                <a:solidFill>
                  <a:schemeClr val="accent1">
                    <a:lumMod val="50000"/>
                  </a:schemeClr>
                </a:solidFill>
                <a:cs typeface="Times New Roman" panose="02020603050405020304" pitchFamily="18" charset="0"/>
              </a:rPr>
              <a:t>в эксплуатацию является обязательной процедурой, которая является завершительной стадией строительства </a:t>
            </a:r>
            <a:r>
              <a:rPr lang="ru-RU" sz="1100" i="1" dirty="0" smtClean="0">
                <a:solidFill>
                  <a:schemeClr val="accent1">
                    <a:lumMod val="50000"/>
                  </a:schemeClr>
                </a:solidFill>
                <a:cs typeface="Times New Roman" panose="02020603050405020304" pitchFamily="18" charset="0"/>
              </a:rPr>
              <a:t>объекта </a:t>
            </a:r>
            <a:r>
              <a:rPr lang="ru-RU" sz="1100" i="1" dirty="0">
                <a:solidFill>
                  <a:schemeClr val="accent1">
                    <a:lumMod val="50000"/>
                  </a:schemeClr>
                </a:solidFill>
                <a:cs typeface="Times New Roman" panose="02020603050405020304" pitchFamily="18" charset="0"/>
              </a:rPr>
              <a:t>капитального строительства. Ее обязан пройти каждый застройщик, желающий оформить имущественные права на здание, помещение, сооружение и завершить строительство. </a:t>
            </a:r>
            <a:r>
              <a:rPr lang="ru-RU" sz="1100" i="1" dirty="0" smtClean="0">
                <a:solidFill>
                  <a:schemeClr val="accent1">
                    <a:lumMod val="50000"/>
                  </a:schemeClr>
                </a:solidFill>
                <a:cs typeface="Times New Roman" panose="02020603050405020304" pitchFamily="18" charset="0"/>
              </a:rPr>
              <a:t>Получение </a:t>
            </a:r>
            <a:r>
              <a:rPr lang="ru-RU" sz="1100" i="1" dirty="0">
                <a:solidFill>
                  <a:schemeClr val="accent1">
                    <a:lumMod val="50000"/>
                  </a:schemeClr>
                </a:solidFill>
                <a:cs typeface="Times New Roman" panose="02020603050405020304" pitchFamily="18" charset="0"/>
              </a:rPr>
              <a:t>разрешение на использование объекта позволяет собственнику полноценно распоряжаться недвижимостью, заключать юридические сделки, использовать по целевому назначению</a:t>
            </a:r>
            <a:r>
              <a:rPr lang="ru-RU" sz="1100" i="1" dirty="0" smtClean="0">
                <a:solidFill>
                  <a:schemeClr val="accent1">
                    <a:lumMod val="50000"/>
                  </a:schemeClr>
                </a:solidFill>
                <a:cs typeface="Times New Roman" panose="02020603050405020304" pitchFamily="18" charset="0"/>
              </a:rPr>
              <a:t>.</a:t>
            </a:r>
          </a:p>
        </p:txBody>
      </p:sp>
      <p:sp>
        <p:nvSpPr>
          <p:cNvPr id="17" name="Прямоугольник 16"/>
          <p:cNvSpPr/>
          <p:nvPr/>
        </p:nvSpPr>
        <p:spPr>
          <a:xfrm>
            <a:off x="3849160" y="2835075"/>
            <a:ext cx="8102358" cy="784830"/>
          </a:xfrm>
          <a:prstGeom prst="rect">
            <a:avLst/>
          </a:prstGeom>
        </p:spPr>
        <p:txBody>
          <a:bodyPr wrap="square">
            <a:spAutoFit/>
          </a:bodyPr>
          <a:lstStyle/>
          <a:p>
            <a:pPr algn="just" defTabSz="447675"/>
            <a:r>
              <a:rPr lang="ru-RU" sz="1500" b="1" dirty="0" smtClean="0">
                <a:solidFill>
                  <a:schemeClr val="accent1">
                    <a:lumMod val="50000"/>
                  </a:schemeClr>
                </a:solidFill>
                <a:cs typeface="Times New Roman" panose="02020603050405020304" pitchFamily="18" charset="0"/>
              </a:rPr>
              <a:t>Технический план необходим для получения разрешения на начало использования объекта строительства, а также внесения информации об объекте недвижимости в Единый государственный реестр недвижимости (ЕГРН). </a:t>
            </a:r>
          </a:p>
        </p:txBody>
      </p:sp>
      <p:sp>
        <p:nvSpPr>
          <p:cNvPr id="18" name="Прямоугольник 17"/>
          <p:cNvSpPr/>
          <p:nvPr/>
        </p:nvSpPr>
        <p:spPr>
          <a:xfrm>
            <a:off x="4809913" y="1889117"/>
            <a:ext cx="7141605" cy="830997"/>
          </a:xfrm>
          <a:prstGeom prst="rect">
            <a:avLst/>
          </a:prstGeom>
          <a:ln>
            <a:solidFill>
              <a:schemeClr val="accent2">
                <a:lumMod val="75000"/>
              </a:schemeClr>
            </a:solidFill>
          </a:ln>
        </p:spPr>
        <p:txBody>
          <a:bodyPr wrap="square">
            <a:spAutoFit/>
          </a:bodyPr>
          <a:lstStyle/>
          <a:p>
            <a:pPr algn="just"/>
            <a:r>
              <a:rPr lang="ru-RU" sz="1600" dirty="0" smtClean="0">
                <a:solidFill>
                  <a:schemeClr val="accent1">
                    <a:lumMod val="50000"/>
                  </a:schemeClr>
                </a:solidFill>
                <a:cs typeface="Times New Roman" panose="02020603050405020304" pitchFamily="18" charset="0"/>
              </a:rPr>
              <a:t>Форма технического плана утверждена приказом </a:t>
            </a:r>
            <a:r>
              <a:rPr lang="ru-RU" sz="1600" dirty="0" smtClean="0">
                <a:solidFill>
                  <a:schemeClr val="accent1">
                    <a:lumMod val="50000"/>
                  </a:schemeClr>
                </a:solidFill>
              </a:rPr>
              <a:t>Минстроя </a:t>
            </a:r>
            <a:r>
              <a:rPr lang="ru-RU" sz="1600" dirty="0">
                <a:solidFill>
                  <a:schemeClr val="accent1">
                    <a:lumMod val="50000"/>
                  </a:schemeClr>
                </a:solidFill>
              </a:rPr>
              <a:t>России </a:t>
            </a:r>
            <a:r>
              <a:rPr lang="ru-RU" sz="1600" dirty="0" smtClean="0">
                <a:solidFill>
                  <a:schemeClr val="accent1">
                    <a:lumMod val="50000"/>
                  </a:schemeClr>
                </a:solidFill>
              </a:rPr>
              <a:t>                   от </a:t>
            </a:r>
            <a:r>
              <a:rPr lang="ru-RU" sz="1600" dirty="0">
                <a:solidFill>
                  <a:schemeClr val="accent1">
                    <a:lumMod val="50000"/>
                  </a:schemeClr>
                </a:solidFill>
              </a:rPr>
              <a:t>03.06.2022 N </a:t>
            </a:r>
            <a:r>
              <a:rPr lang="ru-RU" sz="1600" dirty="0" smtClean="0">
                <a:solidFill>
                  <a:schemeClr val="accent1">
                    <a:lumMod val="50000"/>
                  </a:schemeClr>
                </a:solidFill>
              </a:rPr>
              <a:t>446/</a:t>
            </a:r>
            <a:r>
              <a:rPr lang="ru-RU" sz="1600" dirty="0" err="1" smtClean="0">
                <a:solidFill>
                  <a:schemeClr val="accent1">
                    <a:lumMod val="50000"/>
                  </a:schemeClr>
                </a:solidFill>
              </a:rPr>
              <a:t>пр</a:t>
            </a:r>
            <a:r>
              <a:rPr lang="ru-RU" sz="1600" dirty="0" smtClean="0">
                <a:solidFill>
                  <a:schemeClr val="accent1">
                    <a:lumMod val="50000"/>
                  </a:schemeClr>
                </a:solidFill>
              </a:rPr>
              <a:t> «Об </a:t>
            </a:r>
            <a:r>
              <a:rPr lang="ru-RU" sz="1600" dirty="0">
                <a:solidFill>
                  <a:schemeClr val="accent1">
                    <a:lumMod val="50000"/>
                  </a:schemeClr>
                </a:solidFill>
              </a:rPr>
              <a:t>утверждении формы разрешения на строительство и формы разрешения на ввод объекта в </a:t>
            </a:r>
            <a:r>
              <a:rPr lang="ru-RU" sz="1600" dirty="0" smtClean="0">
                <a:solidFill>
                  <a:schemeClr val="accent1">
                    <a:lumMod val="50000"/>
                  </a:schemeClr>
                </a:solidFill>
              </a:rPr>
              <a:t>эксплуатацию»</a:t>
            </a:r>
            <a:endParaRPr lang="ru-RU" sz="1600" dirty="0" smtClean="0">
              <a:solidFill>
                <a:schemeClr val="accent1">
                  <a:lumMod val="50000"/>
                </a:schemeClr>
              </a:solidFill>
              <a:cs typeface="Times New Roman" panose="02020603050405020304" pitchFamily="18" charset="0"/>
            </a:endParaRPr>
          </a:p>
        </p:txBody>
      </p:sp>
      <p:pic>
        <p:nvPicPr>
          <p:cNvPr id="20" name="Graphic 281">
            <a:extLst>
              <a:ext uri="{FF2B5EF4-FFF2-40B4-BE49-F238E27FC236}">
                <a16:creationId xmlns="" xmlns:a16="http://schemas.microsoft.com/office/drawing/2014/main" id="{79CADF8E-E5BE-425A-A060-B6DF645098E5}"/>
              </a:ext>
            </a:extLst>
          </p:cNvPr>
          <p:cNvPicPr>
            <a:picLocks noChangeAspect="1"/>
          </p:cNvPicPr>
          <p:nvPr/>
        </p:nvPicPr>
        <p:blipFill>
          <a:blip r:embed="rId4">
            <a:extLst>
              <a:ext uri="{96DAC541-7B7A-43D3-8B79-37D633B846F1}">
                <asvg:svgBlip xmlns="" xmlns:asvg="http://schemas.microsoft.com/office/drawing/2016/SVG/main" r:embed="rId15"/>
              </a:ext>
            </a:extLst>
          </a:blip>
          <a:stretch>
            <a:fillRect/>
          </a:stretch>
        </p:blipFill>
        <p:spPr>
          <a:xfrm>
            <a:off x="3980051" y="1977459"/>
            <a:ext cx="465128" cy="627924"/>
          </a:xfrm>
          <a:prstGeom prst="rect">
            <a:avLst/>
          </a:prstGeom>
        </p:spPr>
      </p:pic>
      <p:pic>
        <p:nvPicPr>
          <p:cNvPr id="21" name="Graphic 415">
            <a:extLst>
              <a:ext uri="{FF2B5EF4-FFF2-40B4-BE49-F238E27FC236}">
                <a16:creationId xmlns="" xmlns:a16="http://schemas.microsoft.com/office/drawing/2014/main" id="{ED2A3B9D-8C48-4531-A4CB-5EC3ECCE88A0}"/>
              </a:ext>
            </a:extLst>
          </p:cNvPr>
          <p:cNvPicPr>
            <a:picLocks noChangeAspect="1"/>
          </p:cNvPicPr>
          <p:nvPr/>
        </p:nvPicPr>
        <p:blipFill>
          <a:blip r:embed="rId16">
            <a:extLst>
              <a:ext uri="{96DAC541-7B7A-43D3-8B79-37D633B846F1}">
                <asvg:svgBlip xmlns="" xmlns:asvg="http://schemas.microsoft.com/office/drawing/2016/SVG/main" r:embed="rId125"/>
              </a:ext>
            </a:extLst>
          </a:blip>
          <a:stretch>
            <a:fillRect/>
          </a:stretch>
        </p:blipFill>
        <p:spPr>
          <a:xfrm>
            <a:off x="3711138" y="4249672"/>
            <a:ext cx="888508" cy="420560"/>
          </a:xfrm>
          <a:prstGeom prst="rect">
            <a:avLst/>
          </a:prstGeom>
        </p:spPr>
      </p:pic>
      <p:sp>
        <p:nvSpPr>
          <p:cNvPr id="22" name="Прямоугольник 21"/>
          <p:cNvSpPr/>
          <p:nvPr/>
        </p:nvSpPr>
        <p:spPr>
          <a:xfrm>
            <a:off x="4723920" y="3765913"/>
            <a:ext cx="7313592" cy="1323439"/>
          </a:xfrm>
          <a:prstGeom prst="rect">
            <a:avLst/>
          </a:prstGeom>
          <a:ln>
            <a:solidFill>
              <a:schemeClr val="accent2">
                <a:lumMod val="75000"/>
              </a:schemeClr>
            </a:solidFill>
          </a:ln>
        </p:spPr>
        <p:txBody>
          <a:bodyPr wrap="square">
            <a:spAutoFit/>
          </a:bodyPr>
          <a:lstStyle/>
          <a:p>
            <a:pPr algn="just" defTabSz="447675"/>
            <a:r>
              <a:rPr lang="ru-RU" sz="1600" dirty="0" smtClean="0">
                <a:solidFill>
                  <a:schemeClr val="accent1">
                    <a:lumMod val="50000"/>
                  </a:schemeClr>
                </a:solidFill>
                <a:cs typeface="Times New Roman" panose="02020603050405020304" pitchFamily="18" charset="0"/>
              </a:rPr>
              <a:t>На основании сведений технического плана в ЕГРН вносится </a:t>
            </a:r>
            <a:r>
              <a:rPr lang="ru-RU" sz="1600" dirty="0">
                <a:solidFill>
                  <a:schemeClr val="accent1">
                    <a:lumMod val="50000"/>
                  </a:schemeClr>
                </a:solidFill>
                <a:cs typeface="Times New Roman" panose="02020603050405020304" pitchFamily="18" charset="0"/>
              </a:rPr>
              <a:t>информация </a:t>
            </a:r>
            <a:r>
              <a:rPr lang="ru-RU" sz="1600" dirty="0" smtClean="0">
                <a:solidFill>
                  <a:schemeClr val="accent1">
                    <a:lumMod val="50000"/>
                  </a:schemeClr>
                </a:solidFill>
                <a:cs typeface="Times New Roman" panose="02020603050405020304" pitchFamily="18" charset="0"/>
              </a:rPr>
              <a:t>о технических характеристиках объекта недвижимости в случаях: </a:t>
            </a:r>
          </a:p>
          <a:p>
            <a:pPr marL="285750" indent="-285750" algn="just" defTabSz="447675">
              <a:buFont typeface="Wingdings" panose="05000000000000000000" pitchFamily="2" charset="2"/>
              <a:buChar char="Ø"/>
            </a:pPr>
            <a:r>
              <a:rPr lang="ru-RU" sz="1600" dirty="0" smtClean="0">
                <a:solidFill>
                  <a:schemeClr val="accent1">
                    <a:lumMod val="50000"/>
                  </a:schemeClr>
                </a:solidFill>
                <a:cs typeface="Times New Roman" panose="02020603050405020304" pitchFamily="18" charset="0"/>
              </a:rPr>
              <a:t>возведения новостройки;</a:t>
            </a:r>
          </a:p>
          <a:p>
            <a:pPr marL="285750" indent="-285750" algn="just" defTabSz="447675">
              <a:buFont typeface="Wingdings" panose="05000000000000000000" pitchFamily="2" charset="2"/>
              <a:buChar char="Ø"/>
            </a:pPr>
            <a:r>
              <a:rPr lang="ru-RU" sz="1600" dirty="0">
                <a:solidFill>
                  <a:schemeClr val="accent1">
                    <a:lumMod val="50000"/>
                  </a:schemeClr>
                </a:solidFill>
                <a:cs typeface="Times New Roman" panose="02020603050405020304" pitchFamily="18" charset="0"/>
              </a:rPr>
              <a:t>проведения </a:t>
            </a:r>
            <a:r>
              <a:rPr lang="ru-RU" sz="1600" dirty="0" smtClean="0">
                <a:solidFill>
                  <a:schemeClr val="accent1">
                    <a:lumMod val="50000"/>
                  </a:schemeClr>
                </a:solidFill>
                <a:cs typeface="Times New Roman" panose="02020603050405020304" pitchFamily="18" charset="0"/>
              </a:rPr>
              <a:t>реконструкции (переоборудования) объекта недвижимости;</a:t>
            </a:r>
          </a:p>
          <a:p>
            <a:pPr marL="285750" indent="-285750" algn="just" defTabSz="447675">
              <a:buFont typeface="Wingdings" panose="05000000000000000000" pitchFamily="2" charset="2"/>
              <a:buChar char="Ø"/>
            </a:pPr>
            <a:r>
              <a:rPr lang="ru-RU" sz="1600" dirty="0">
                <a:solidFill>
                  <a:schemeClr val="accent1">
                    <a:lumMod val="50000"/>
                  </a:schemeClr>
                </a:solidFill>
                <a:cs typeface="Times New Roman" panose="02020603050405020304" pitchFamily="18" charset="0"/>
              </a:rPr>
              <a:t>д</a:t>
            </a:r>
            <a:r>
              <a:rPr lang="ru-RU" sz="1600" dirty="0" smtClean="0">
                <a:solidFill>
                  <a:schemeClr val="accent1">
                    <a:lumMod val="50000"/>
                  </a:schemeClr>
                </a:solidFill>
                <a:cs typeface="Times New Roman" panose="02020603050405020304" pitchFamily="18" charset="0"/>
              </a:rPr>
              <a:t>ля учета объекта незавершенного строительства</a:t>
            </a:r>
            <a:r>
              <a:rPr lang="ru-RU" sz="1600" dirty="0">
                <a:solidFill>
                  <a:schemeClr val="accent1">
                    <a:lumMod val="50000"/>
                  </a:schemeClr>
                </a:solidFill>
                <a:cs typeface="Times New Roman" panose="02020603050405020304" pitchFamily="18" charset="0"/>
              </a:rPr>
              <a:t>. </a:t>
            </a:r>
            <a:endParaRPr lang="ru-RU" sz="1600" dirty="0" smtClean="0">
              <a:solidFill>
                <a:schemeClr val="accent1">
                  <a:lumMod val="50000"/>
                </a:schemeClr>
              </a:solidFill>
              <a:cs typeface="Times New Roman" panose="02020603050405020304" pitchFamily="18" charset="0"/>
            </a:endParaRPr>
          </a:p>
        </p:txBody>
      </p:sp>
    </p:spTree>
    <p:extLst>
      <p:ext uri="{BB962C8B-B14F-4D97-AF65-F5344CB8AC3E}">
        <p14:creationId xmlns:p14="http://schemas.microsoft.com/office/powerpoint/2010/main" xmlns="" val="144631346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8" name="Slide Number Placeholder 6"/>
          <p:cNvSpPr>
            <a:spLocks noGrp="1"/>
          </p:cNvSpPr>
          <p:nvPr>
            <p:ph type="sldNum" sz="quarter" idx="10"/>
          </p:nvPr>
        </p:nvSpPr>
        <p:spPr bwMode="auto">
          <a:xfrm>
            <a:off x="9908088" y="6371168"/>
            <a:ext cx="1746984" cy="342783"/>
          </a:xfrm>
        </p:spPr>
        <p:txBody>
          <a:bodyPr/>
          <a:lstStyle/>
          <a:p>
            <a:pPr defTabSz="465670"/>
            <a:fld id="{35ACA335-37F7-42C7-872A-92C3D7072F89}" type="slidenum">
              <a:rPr lang="ru-RU">
                <a:solidFill>
                  <a:srgbClr val="FFFFFF"/>
                </a:solidFill>
                <a:latin typeface="Arial"/>
              </a:rPr>
              <a:pPr defTabSz="465670"/>
              <a:t>4</a:t>
            </a:fld>
            <a:endParaRPr lang="ru-RU" dirty="0">
              <a:solidFill>
                <a:srgbClr val="FFFFFF"/>
              </a:solidFill>
              <a:latin typeface="Arial"/>
            </a:endParaRPr>
          </a:p>
        </p:txBody>
      </p:sp>
      <p:sp>
        <p:nvSpPr>
          <p:cNvPr id="15" name="Title 2">
            <a:extLst>
              <a:ext uri="{FF2B5EF4-FFF2-40B4-BE49-F238E27FC236}">
                <a16:creationId xmlns="" xmlns:a16="http://schemas.microsoft.com/office/drawing/2014/main" id="{39F09F66-1085-4855-8DC5-F9637EFDA1FB}"/>
              </a:ext>
            </a:extLst>
          </p:cNvPr>
          <p:cNvSpPr txBox="1">
            <a:spLocks/>
          </p:cNvSpPr>
          <p:nvPr/>
        </p:nvSpPr>
        <p:spPr>
          <a:xfrm>
            <a:off x="1113335" y="-25313"/>
            <a:ext cx="11078665" cy="825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endParaRPr lang="ru-RU" dirty="0"/>
          </a:p>
        </p:txBody>
      </p:sp>
      <p:sp>
        <p:nvSpPr>
          <p:cNvPr id="11" name="Заголовок 1"/>
          <p:cNvSpPr txBox="1">
            <a:spLocks/>
          </p:cNvSpPr>
          <p:nvPr/>
        </p:nvSpPr>
        <p:spPr>
          <a:xfrm>
            <a:off x="1113335" y="33370"/>
            <a:ext cx="11031034" cy="8099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ctr"/>
            <a:r>
              <a:rPr lang="ru-RU" dirty="0" smtClean="0">
                <a:solidFill>
                  <a:srgbClr val="188FFB"/>
                </a:solidFill>
              </a:rPr>
              <a:t>ПАМЯТКА порядка государственной регистрации прав собственности</a:t>
            </a:r>
            <a:endParaRPr lang="ru-RU" dirty="0">
              <a:solidFill>
                <a:srgbClr val="188FFB"/>
              </a:solidFill>
            </a:endParaRPr>
          </a:p>
        </p:txBody>
      </p:sp>
      <p:pic>
        <p:nvPicPr>
          <p:cNvPr id="20" name="Graphic 30">
            <a:extLst>
              <a:ext uri="{FF2B5EF4-FFF2-40B4-BE49-F238E27FC236}">
                <a16:creationId xmlns="" xmlns:a16="http://schemas.microsoft.com/office/drawing/2014/main" id="{802ACB02-81E4-E72C-E54B-84FA2E68D847}"/>
              </a:ext>
            </a:extLst>
          </p:cNvPr>
          <p:cNvPicPr>
            <a:picLocks noChangeAspect="1"/>
          </p:cNvPicPr>
          <p:nvPr/>
        </p:nvPicPr>
        <p:blipFill>
          <a:blip r:embed="rId3">
            <a:extLst>
              <a:ext uri="{96DAC541-7B7A-43D3-8B79-37D633B846F1}">
                <asvg:svgBlip xmlns="" xmlns:asvg="http://schemas.microsoft.com/office/drawing/2016/SVG/main" r:embed="rId29"/>
              </a:ext>
            </a:extLst>
          </a:blip>
          <a:stretch>
            <a:fillRect/>
          </a:stretch>
        </p:blipFill>
        <p:spPr>
          <a:xfrm>
            <a:off x="346435" y="1737040"/>
            <a:ext cx="714375" cy="714375"/>
          </a:xfrm>
          <a:prstGeom prst="rect">
            <a:avLst/>
          </a:prstGeom>
        </p:spPr>
      </p:pic>
      <p:sp>
        <p:nvSpPr>
          <p:cNvPr id="21" name="Заголовок 7">
            <a:extLst>
              <a:ext uri="{FF2B5EF4-FFF2-40B4-BE49-F238E27FC236}">
                <a16:creationId xmlns="" xmlns:a16="http://schemas.microsoft.com/office/drawing/2014/main" id="{D118C81C-D70E-45BF-9CB8-ABBD91CDE692}"/>
              </a:ext>
            </a:extLst>
          </p:cNvPr>
          <p:cNvSpPr>
            <a:spLocks noGrp="1"/>
          </p:cNvSpPr>
          <p:nvPr>
            <p:ph type="title"/>
          </p:nvPr>
        </p:nvSpPr>
        <p:spPr>
          <a:xfrm>
            <a:off x="4325713" y="763896"/>
            <a:ext cx="6726915" cy="1087050"/>
          </a:xfrm>
        </p:spPr>
        <p:txBody>
          <a:bodyPr>
            <a:noAutofit/>
          </a:bodyPr>
          <a:lstStyle/>
          <a:p>
            <a:r>
              <a:rPr lang="ru-RU" sz="3000" dirty="0" smtClean="0">
                <a:solidFill>
                  <a:schemeClr val="accent1">
                    <a:lumMod val="50000"/>
                  </a:schemeClr>
                </a:solidFill>
                <a:latin typeface="+mn-lt"/>
                <a:cs typeface="Times New Roman" panose="02020603050405020304" pitchFamily="18" charset="0"/>
              </a:rPr>
              <a:t>К кому обратиться для разработки технического плана </a:t>
            </a:r>
            <a:r>
              <a:rPr lang="en-US" sz="3000" dirty="0">
                <a:solidFill>
                  <a:schemeClr val="accent1">
                    <a:lumMod val="50000"/>
                  </a:schemeClr>
                </a:solidFill>
                <a:latin typeface="+mn-lt"/>
                <a:cs typeface="Times New Roman" panose="02020603050405020304" pitchFamily="18" charset="0"/>
              </a:rPr>
              <a:t>?</a:t>
            </a:r>
            <a:endParaRPr lang="ru-RU" sz="3000" dirty="0">
              <a:solidFill>
                <a:schemeClr val="accent1">
                  <a:lumMod val="50000"/>
                </a:schemeClr>
              </a:solidFill>
              <a:latin typeface="+mn-lt"/>
              <a:cs typeface="Times New Roman" panose="02020603050405020304" pitchFamily="18" charset="0"/>
            </a:endParaRPr>
          </a:p>
        </p:txBody>
      </p:sp>
      <p:sp>
        <p:nvSpPr>
          <p:cNvPr id="23" name="Текст 8">
            <a:extLst>
              <a:ext uri="{FF2B5EF4-FFF2-40B4-BE49-F238E27FC236}">
                <a16:creationId xmlns="" xmlns:a16="http://schemas.microsoft.com/office/drawing/2014/main" id="{0D6F023E-58A9-4A2A-A1A7-21FDE151E179}"/>
              </a:ext>
            </a:extLst>
          </p:cNvPr>
          <p:cNvSpPr txBox="1">
            <a:spLocks/>
          </p:cNvSpPr>
          <p:nvPr/>
        </p:nvSpPr>
        <p:spPr>
          <a:xfrm>
            <a:off x="1015820" y="5366633"/>
            <a:ext cx="10860060" cy="93801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447675">
              <a:lnSpc>
                <a:spcPct val="100000"/>
              </a:lnSpc>
              <a:buNone/>
            </a:pPr>
            <a:r>
              <a:rPr lang="ru-RU" sz="1400" i="1" dirty="0" smtClean="0">
                <a:solidFill>
                  <a:schemeClr val="accent1">
                    <a:lumMod val="50000"/>
                  </a:schemeClr>
                </a:solidFill>
                <a:latin typeface="Times New Roman" panose="02020603050405020304" pitchFamily="18" charset="0"/>
                <a:cs typeface="Times New Roman" panose="02020603050405020304" pitchFamily="18" charset="0"/>
              </a:rPr>
              <a:t>* В договоре о выполнении кадастровых работ </a:t>
            </a:r>
            <a:r>
              <a:rPr lang="ru-RU" sz="1400" i="1" dirty="0">
                <a:solidFill>
                  <a:schemeClr val="accent1">
                    <a:lumMod val="50000"/>
                  </a:schemeClr>
                </a:solidFill>
                <a:latin typeface="Times New Roman" panose="02020603050405020304" pitchFamily="18" charset="0"/>
                <a:cs typeface="Times New Roman" panose="02020603050405020304" pitchFamily="18" charset="0"/>
              </a:rPr>
              <a:t>рекомендуется </a:t>
            </a:r>
            <a:r>
              <a:rPr lang="ru-RU" sz="1400" i="1"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дополнено </a:t>
            </a:r>
            <a:r>
              <a:rPr lang="ru-RU" sz="1400" i="1" dirty="0" smtClean="0">
                <a:solidFill>
                  <a:schemeClr val="accent1">
                    <a:lumMod val="50000"/>
                  </a:schemeClr>
                </a:solidFill>
                <a:latin typeface="Times New Roman" panose="02020603050405020304" pitchFamily="18" charset="0"/>
                <a:cs typeface="Times New Roman" panose="02020603050405020304" pitchFamily="18" charset="0"/>
              </a:rPr>
              <a:t>в</a:t>
            </a:r>
            <a:r>
              <a:rPr lang="ru-RU" sz="1400" i="1"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нести </a:t>
            </a:r>
            <a:r>
              <a:rPr lang="ru-RU" sz="1400" i="1" dirty="0" smtClean="0">
                <a:solidFill>
                  <a:schemeClr val="accent1">
                    <a:lumMod val="50000"/>
                  </a:schemeClr>
                </a:solidFill>
                <a:latin typeface="Times New Roman" panose="02020603050405020304" pitchFamily="18" charset="0"/>
                <a:cs typeface="Times New Roman" panose="02020603050405020304" pitchFamily="18" charset="0"/>
              </a:rPr>
              <a:t>в обязанности кадастрового инженера </a:t>
            </a:r>
            <a:r>
              <a:rPr lang="ru-RU" sz="1400" i="1"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положения, обязывающие </a:t>
            </a:r>
            <a:r>
              <a:rPr lang="ru-RU" sz="1400" i="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исполнителя кадастровых работ </a:t>
            </a:r>
            <a:r>
              <a:rPr lang="ru-RU" sz="1400" i="1"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устранить </a:t>
            </a:r>
            <a:r>
              <a:rPr lang="ru-RU" sz="1400" i="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ошибки в срок, не более 7 рабочих дней, с момента их выявления и до момента государственного кадастрового учета объектов в </a:t>
            </a:r>
            <a:r>
              <a:rPr lang="ru-RU" sz="1400" i="1"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ЕГРН. </a:t>
            </a:r>
            <a:r>
              <a:rPr lang="ru-RU" sz="1400" i="1" dirty="0" smtClean="0">
                <a:solidFill>
                  <a:schemeClr val="accent1">
                    <a:lumMod val="50000"/>
                  </a:schemeClr>
                </a:solidFill>
                <a:latin typeface="Times New Roman" panose="02020603050405020304" pitchFamily="18" charset="0"/>
                <a:cs typeface="Times New Roman" panose="02020603050405020304" pitchFamily="18" charset="0"/>
              </a:rPr>
              <a:t>Это позволит инвестору требовать от кадастрового инженера исправления ошибок, вследствие которых уполномоченным органом были возвращены документы на доработку.</a:t>
            </a:r>
            <a:endParaRPr lang="ru-RU" i="1" dirty="0">
              <a:solidFill>
                <a:schemeClr val="accent1">
                  <a:lumMod val="50000"/>
                </a:schemeClr>
              </a:solidFill>
            </a:endParaRPr>
          </a:p>
        </p:txBody>
      </p:sp>
      <p:sp>
        <p:nvSpPr>
          <p:cNvPr id="25" name="Текст 8">
            <a:extLst>
              <a:ext uri="{FF2B5EF4-FFF2-40B4-BE49-F238E27FC236}">
                <a16:creationId xmlns="" xmlns:a16="http://schemas.microsoft.com/office/drawing/2014/main" id="{4E8A3BEF-7BA3-4F77-AF38-E07A0A8F9482}"/>
              </a:ext>
            </a:extLst>
          </p:cNvPr>
          <p:cNvSpPr>
            <a:spLocks noGrp="1"/>
          </p:cNvSpPr>
          <p:nvPr>
            <p:ph type="body" sz="quarter" idx="10"/>
          </p:nvPr>
        </p:nvSpPr>
        <p:spPr>
          <a:xfrm>
            <a:off x="1613612" y="2471080"/>
            <a:ext cx="10041460" cy="647384"/>
          </a:xfrm>
        </p:spPr>
        <p:txBody>
          <a:bodyPr>
            <a:normAutofit/>
          </a:bodyPr>
          <a:lstStyle/>
          <a:p>
            <a:pPr algn="just" defTabSz="447675">
              <a:lnSpc>
                <a:spcPct val="110000"/>
              </a:lnSpc>
            </a:pPr>
            <a:r>
              <a:rPr lang="ru-RU" sz="1200" b="0" i="1" dirty="0" smtClean="0">
                <a:solidFill>
                  <a:schemeClr val="bg2">
                    <a:lumMod val="25000"/>
                  </a:schemeClr>
                </a:solidFill>
                <a:cs typeface="Times New Roman" panose="02020603050405020304" pitchFamily="18" charset="0"/>
              </a:rPr>
              <a:t>* Полномочия кадастрового инженера регламентируются Федеральными законами от </a:t>
            </a:r>
            <a:r>
              <a:rPr lang="ru-RU" sz="1200" b="0" i="1" dirty="0" smtClean="0">
                <a:solidFill>
                  <a:schemeClr val="bg2">
                    <a:lumMod val="25000"/>
                  </a:schemeClr>
                </a:solidFill>
              </a:rPr>
              <a:t>24.07.2007 № 221-ФЗ «О кадастровой деятельности»</a:t>
            </a:r>
            <a:r>
              <a:rPr lang="ru-RU" sz="1200" b="0" i="1" dirty="0" smtClean="0">
                <a:solidFill>
                  <a:schemeClr val="bg2">
                    <a:lumMod val="25000"/>
                  </a:schemeClr>
                </a:solidFill>
                <a:cs typeface="Times New Roman" panose="02020603050405020304" pitchFamily="18" charset="0"/>
              </a:rPr>
              <a:t> и </a:t>
            </a:r>
            <a:r>
              <a:rPr lang="ru-RU" sz="1200" b="0" i="1" dirty="0" smtClean="0">
                <a:solidFill>
                  <a:schemeClr val="bg2">
                    <a:lumMod val="25000"/>
                  </a:schemeClr>
                </a:solidFill>
              </a:rPr>
              <a:t>от 13.07.2015 № 218-ФЗ «О государственной регистрации недвижимости»</a:t>
            </a:r>
            <a:endParaRPr lang="en-US" sz="1200" b="0" i="1" dirty="0">
              <a:solidFill>
                <a:schemeClr val="bg2">
                  <a:lumMod val="25000"/>
                </a:schemeClr>
              </a:solidFill>
              <a:cs typeface="Times New Roman" panose="02020603050405020304" pitchFamily="18" charset="0"/>
            </a:endParaRPr>
          </a:p>
        </p:txBody>
      </p:sp>
      <p:pic>
        <p:nvPicPr>
          <p:cNvPr id="27" name="Graphic 46">
            <a:extLst>
              <a:ext uri="{FF2B5EF4-FFF2-40B4-BE49-F238E27FC236}">
                <a16:creationId xmlns="" xmlns:a16="http://schemas.microsoft.com/office/drawing/2014/main" id="{9C55D448-9139-44E3-16D2-2F7A9C4BDDC0}"/>
              </a:ext>
            </a:extLst>
          </p:cNvPr>
          <p:cNvPicPr>
            <a:picLocks noChangeAspect="1"/>
          </p:cNvPicPr>
          <p:nvPr/>
        </p:nvPicPr>
        <p:blipFill>
          <a:blip r:embed="rId30">
            <a:extLst>
              <a:ext uri="{96DAC541-7B7A-43D3-8B79-37D633B846F1}">
                <asvg:svgBlip xmlns="" xmlns:asvg="http://schemas.microsoft.com/office/drawing/2016/SVG/main" r:embed="rId13"/>
              </a:ext>
            </a:extLst>
          </a:blip>
          <a:stretch>
            <a:fillRect/>
          </a:stretch>
        </p:blipFill>
        <p:spPr>
          <a:xfrm>
            <a:off x="314551" y="4692852"/>
            <a:ext cx="446825" cy="603891"/>
          </a:xfrm>
          <a:prstGeom prst="rect">
            <a:avLst/>
          </a:prstGeom>
        </p:spPr>
      </p:pic>
      <p:pic>
        <p:nvPicPr>
          <p:cNvPr id="28" name="Рисунок 27">
            <a:extLst>
              <a:ext uri="{FF2B5EF4-FFF2-40B4-BE49-F238E27FC236}">
                <a16:creationId xmlns="" xmlns:a16="http://schemas.microsoft.com/office/drawing/2014/main" id="{DD32DEC3-865F-CA0F-A442-5F7874B3FCBC}"/>
              </a:ext>
            </a:extLst>
          </p:cNvPr>
          <p:cNvPicPr>
            <a:picLocks noChangeAspect="1"/>
          </p:cNvPicPr>
          <p:nvPr/>
        </p:nvPicPr>
        <p:blipFill>
          <a:blip r:embed="rId31"/>
          <a:stretch>
            <a:fillRect/>
          </a:stretch>
        </p:blipFill>
        <p:spPr>
          <a:xfrm>
            <a:off x="276081" y="5487688"/>
            <a:ext cx="528737" cy="455527"/>
          </a:xfrm>
          <a:prstGeom prst="rect">
            <a:avLst/>
          </a:prstGeom>
        </p:spPr>
      </p:pic>
      <p:sp>
        <p:nvSpPr>
          <p:cNvPr id="29" name="Скругленный прямоугольник 33">
            <a:extLst>
              <a:ext uri="{FF2B5EF4-FFF2-40B4-BE49-F238E27FC236}">
                <a16:creationId xmlns="" xmlns:a16="http://schemas.microsoft.com/office/drawing/2014/main" id="{D4319F33-57F7-4966-867F-B7ED455EF483}"/>
              </a:ext>
            </a:extLst>
          </p:cNvPr>
          <p:cNvSpPr/>
          <p:nvPr/>
        </p:nvSpPr>
        <p:spPr>
          <a:xfrm>
            <a:off x="1334762" y="1788170"/>
            <a:ext cx="7409187" cy="774173"/>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1431" tIns="25715" rIns="51431" bIns="25715" rtlCol="0" anchor="ctr"/>
          <a:lstStyle/>
          <a:p>
            <a:pPr defTabSz="514313">
              <a:defRPr/>
            </a:pPr>
            <a:r>
              <a:rPr lang="ru-RU" sz="2400" dirty="0">
                <a:solidFill>
                  <a:schemeClr val="accent1">
                    <a:lumMod val="50000"/>
                  </a:schemeClr>
                </a:solidFill>
                <a:latin typeface="Times New Roman" panose="02020603050405020304" pitchFamily="18" charset="0"/>
                <a:cs typeface="Times New Roman" panose="02020603050405020304" pitchFamily="18" charset="0"/>
              </a:rPr>
              <a:t>Разрабатывать техническую документацию вправе </a:t>
            </a:r>
            <a:endParaRPr lang="ru-RU" sz="2400" dirty="0" smtClean="0">
              <a:solidFill>
                <a:schemeClr val="accent1">
                  <a:lumMod val="50000"/>
                </a:schemeClr>
              </a:solidFill>
              <a:latin typeface="Times New Roman" panose="02020603050405020304" pitchFamily="18" charset="0"/>
              <a:cs typeface="Times New Roman" panose="02020603050405020304" pitchFamily="18" charset="0"/>
            </a:endParaRPr>
          </a:p>
          <a:p>
            <a:pPr defTabSz="514313">
              <a:defRPr/>
            </a:pPr>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квалифицированные </a:t>
            </a:r>
            <a:r>
              <a:rPr lang="ru-RU" sz="2400" b="1" dirty="0">
                <a:solidFill>
                  <a:schemeClr val="accent1">
                    <a:lumMod val="50000"/>
                  </a:schemeClr>
                </a:solidFill>
                <a:latin typeface="Times New Roman" panose="02020603050405020304" pitchFamily="18" charset="0"/>
                <a:cs typeface="Times New Roman" panose="02020603050405020304" pitchFamily="18" charset="0"/>
              </a:rPr>
              <a:t>кадастровые инженеры</a:t>
            </a:r>
            <a:endParaRPr lang="ru-RU" sz="2400" b="1" dirty="0">
              <a:solidFill>
                <a:prstClr val="white"/>
              </a:solidFill>
              <a:latin typeface="Calibri" panose="020F0502020204030204"/>
            </a:endParaRPr>
          </a:p>
        </p:txBody>
      </p:sp>
      <p:sp>
        <p:nvSpPr>
          <p:cNvPr id="30" name="Скругленный прямоугольник 33">
            <a:extLst>
              <a:ext uri="{FF2B5EF4-FFF2-40B4-BE49-F238E27FC236}">
                <a16:creationId xmlns="" xmlns:a16="http://schemas.microsoft.com/office/drawing/2014/main" id="{D4319F33-57F7-4966-867F-B7ED455EF483}"/>
              </a:ext>
            </a:extLst>
          </p:cNvPr>
          <p:cNvSpPr/>
          <p:nvPr/>
        </p:nvSpPr>
        <p:spPr>
          <a:xfrm>
            <a:off x="3026638" y="3051798"/>
            <a:ext cx="8849242" cy="1594997"/>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1431" tIns="25715" rIns="51431" bIns="25715" rtlCol="0" anchor="ctr"/>
          <a:lstStyle/>
          <a:p>
            <a:pPr algn="just" defTabSz="447675">
              <a:lnSpc>
                <a:spcPct val="110000"/>
              </a:lnSpc>
            </a:pPr>
            <a:r>
              <a:rPr lang="ru-RU" dirty="0" smtClean="0">
                <a:solidFill>
                  <a:schemeClr val="accent1">
                    <a:lumMod val="50000"/>
                  </a:schemeClr>
                </a:solidFill>
                <a:latin typeface="Times New Roman" panose="02020603050405020304" pitchFamily="18" charset="0"/>
                <a:cs typeface="Times New Roman" panose="02020603050405020304" pitchFamily="18" charset="0"/>
              </a:rPr>
              <a:t>Выбрать кадастрового инженера можно на портале Росреестра, перейти по ссылке </a:t>
            </a:r>
            <a:r>
              <a:rPr lang="ru-RU" dirty="0" smtClean="0">
                <a:solidFill>
                  <a:schemeClr val="tx2">
                    <a:lumMod val="50000"/>
                  </a:schemeClr>
                </a:solidFill>
                <a:latin typeface="Times New Roman" panose="02020603050405020304" pitchFamily="18" charset="0"/>
                <a:cs typeface="Times New Roman" panose="02020603050405020304" pitchFamily="18" charset="0"/>
              </a:rPr>
              <a:t>(</a:t>
            </a:r>
            <a:r>
              <a:rPr lang="en-US" dirty="0" smtClean="0">
                <a:solidFill>
                  <a:srgbClr val="C00000"/>
                </a:solidFill>
                <a:latin typeface="Times New Roman" panose="02020603050405020304" pitchFamily="18" charset="0"/>
                <a:cs typeface="Times New Roman" panose="02020603050405020304" pitchFamily="18" charset="0"/>
                <a:hlinkClick r:id="rId32"/>
              </a:rPr>
              <a:t>https://rosreestr.gov.ru/open-service/statistika-i-analitika/reyting-kadastrovykh</a:t>
            </a:r>
            <a:r>
              <a:rPr lang="ru-RU" dirty="0" smtClean="0">
                <a:solidFill>
                  <a:srgbClr val="C00000"/>
                </a:solidFill>
                <a:latin typeface="Times New Roman" panose="02020603050405020304" pitchFamily="18" charset="0"/>
                <a:cs typeface="Times New Roman" panose="02020603050405020304" pitchFamily="18" charset="0"/>
                <a:hlinkClick r:id="rId32"/>
              </a:rPr>
              <a:t> </a:t>
            </a:r>
            <a:r>
              <a:rPr lang="en-US" dirty="0" err="1" smtClean="0">
                <a:solidFill>
                  <a:srgbClr val="C00000"/>
                </a:solidFill>
                <a:latin typeface="Times New Roman" panose="02020603050405020304" pitchFamily="18" charset="0"/>
                <a:cs typeface="Times New Roman" panose="02020603050405020304" pitchFamily="18" charset="0"/>
                <a:hlinkClick r:id="rId32"/>
              </a:rPr>
              <a:t>inzhenerov</a:t>
            </a:r>
            <a:r>
              <a:rPr lang="en-US" dirty="0" smtClean="0">
                <a:solidFill>
                  <a:srgbClr val="C00000"/>
                </a:solidFill>
                <a:latin typeface="Times New Roman" panose="02020603050405020304" pitchFamily="18" charset="0"/>
                <a:cs typeface="Times New Roman" panose="02020603050405020304" pitchFamily="18" charset="0"/>
                <a:hlinkClick r:id="rId32"/>
              </a:rPr>
              <a:t>/</a:t>
            </a:r>
            <a:r>
              <a:rPr lang="ru-RU" dirty="0" smtClean="0">
                <a:solidFill>
                  <a:schemeClr val="accent1">
                    <a:lumMod val="50000"/>
                  </a:schemeClr>
                </a:solidFill>
                <a:latin typeface="Times New Roman" panose="02020603050405020304" pitchFamily="18" charset="0"/>
                <a:cs typeface="Times New Roman" panose="02020603050405020304" pitchFamily="18" charset="0"/>
              </a:rPr>
              <a:t>). </a:t>
            </a:r>
          </a:p>
          <a:p>
            <a:pPr algn="just" defTabSz="447675">
              <a:lnSpc>
                <a:spcPct val="110000"/>
              </a:lnSpc>
            </a:pPr>
            <a:r>
              <a:rPr lang="ru-RU" dirty="0" smtClean="0">
                <a:solidFill>
                  <a:schemeClr val="accent1">
                    <a:lumMod val="50000"/>
                  </a:schemeClr>
                </a:solidFill>
                <a:latin typeface="Times New Roman" panose="02020603050405020304" pitchFamily="18" charset="0"/>
                <a:cs typeface="Times New Roman" panose="02020603050405020304" pitchFamily="18" charset="0"/>
              </a:rPr>
              <a:t>При выборе подрядчика нужно учитывать позицию кадастрового инженера в рейтинге кадастровых инженеров. Место в рейтинге позволит определить качество выполненных кадастровым инженером работ. </a:t>
            </a:r>
            <a:endParaRPr lang="ru-RU" dirty="0">
              <a:solidFill>
                <a:prstClr val="white"/>
              </a:solidFill>
            </a:endParaRPr>
          </a:p>
        </p:txBody>
      </p:sp>
      <p:sp>
        <p:nvSpPr>
          <p:cNvPr id="32" name="Скругленный прямоугольник 33">
            <a:extLst>
              <a:ext uri="{FF2B5EF4-FFF2-40B4-BE49-F238E27FC236}">
                <a16:creationId xmlns="" xmlns:a16="http://schemas.microsoft.com/office/drawing/2014/main" id="{D4319F33-57F7-4966-867F-B7ED455EF483}"/>
              </a:ext>
            </a:extLst>
          </p:cNvPr>
          <p:cNvSpPr/>
          <p:nvPr/>
        </p:nvSpPr>
        <p:spPr>
          <a:xfrm>
            <a:off x="998348" y="4778631"/>
            <a:ext cx="10877532" cy="535366"/>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1431" tIns="25715" rIns="51431" bIns="25715" rtlCol="0" anchor="ctr"/>
          <a:lstStyle/>
          <a:p>
            <a:pPr defTabSz="514313">
              <a:defRPr/>
            </a:pPr>
            <a:r>
              <a:rPr lang="ru-RU" sz="2400" dirty="0" smtClean="0">
                <a:solidFill>
                  <a:schemeClr val="accent1">
                    <a:lumMod val="50000"/>
                  </a:schemeClr>
                </a:solidFill>
                <a:latin typeface="Times New Roman" panose="02020603050405020304" pitchFamily="18" charset="0"/>
                <a:cs typeface="Times New Roman" panose="02020603050405020304" pitchFamily="18" charset="0"/>
              </a:rPr>
              <a:t>Заключить договор о выполнении кадастровых работ с </a:t>
            </a:r>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кадастровым инженером</a:t>
            </a:r>
            <a:endParaRPr lang="ru-RU" sz="2400" b="1" dirty="0">
              <a:solidFill>
                <a:prstClr val="white"/>
              </a:solidFill>
              <a:latin typeface="Calibri" panose="020F0502020204030204"/>
            </a:endParaRPr>
          </a:p>
        </p:txBody>
      </p:sp>
      <p:pic>
        <p:nvPicPr>
          <p:cNvPr id="6" name="Рисунок 5"/>
          <p:cNvPicPr>
            <a:picLocks noChangeAspect="1"/>
          </p:cNvPicPr>
          <p:nvPr/>
        </p:nvPicPr>
        <p:blipFill>
          <a:blip r:embed="rId33"/>
          <a:stretch>
            <a:fillRect/>
          </a:stretch>
        </p:blipFill>
        <p:spPr>
          <a:xfrm>
            <a:off x="239178" y="3342640"/>
            <a:ext cx="2530059" cy="987638"/>
          </a:xfrm>
          <a:prstGeom prst="rect">
            <a:avLst/>
          </a:prstGeom>
        </p:spPr>
      </p:pic>
    </p:spTree>
    <p:extLst>
      <p:ext uri="{BB962C8B-B14F-4D97-AF65-F5344CB8AC3E}">
        <p14:creationId xmlns:p14="http://schemas.microsoft.com/office/powerpoint/2010/main" xmlns="" val="268461345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8" name="Slide Number Placeholder 6"/>
          <p:cNvSpPr>
            <a:spLocks noGrp="1"/>
          </p:cNvSpPr>
          <p:nvPr>
            <p:ph type="sldNum" sz="quarter" idx="10"/>
          </p:nvPr>
        </p:nvSpPr>
        <p:spPr bwMode="auto">
          <a:xfrm>
            <a:off x="9908088" y="6371168"/>
            <a:ext cx="1746984" cy="342783"/>
          </a:xfrm>
        </p:spPr>
        <p:txBody>
          <a:bodyPr/>
          <a:lstStyle/>
          <a:p>
            <a:pPr defTabSz="465670"/>
            <a:fld id="{35ACA335-37F7-42C7-872A-92C3D7072F89}" type="slidenum">
              <a:rPr lang="ru-RU">
                <a:solidFill>
                  <a:srgbClr val="FFFFFF"/>
                </a:solidFill>
                <a:latin typeface="Arial"/>
              </a:rPr>
              <a:pPr defTabSz="465670"/>
              <a:t>5</a:t>
            </a:fld>
            <a:endParaRPr lang="ru-RU" dirty="0">
              <a:solidFill>
                <a:srgbClr val="FFFFFF"/>
              </a:solidFill>
              <a:latin typeface="Arial"/>
            </a:endParaRPr>
          </a:p>
        </p:txBody>
      </p:sp>
      <p:sp>
        <p:nvSpPr>
          <p:cNvPr id="15" name="Title 2">
            <a:extLst>
              <a:ext uri="{FF2B5EF4-FFF2-40B4-BE49-F238E27FC236}">
                <a16:creationId xmlns="" xmlns:a16="http://schemas.microsoft.com/office/drawing/2014/main" id="{39F09F66-1085-4855-8DC5-F9637EFDA1FB}"/>
              </a:ext>
            </a:extLst>
          </p:cNvPr>
          <p:cNvSpPr txBox="1">
            <a:spLocks/>
          </p:cNvSpPr>
          <p:nvPr/>
        </p:nvSpPr>
        <p:spPr>
          <a:xfrm>
            <a:off x="1113335" y="-25313"/>
            <a:ext cx="11078665" cy="825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endParaRPr lang="ru-RU" dirty="0"/>
          </a:p>
        </p:txBody>
      </p:sp>
      <p:sp>
        <p:nvSpPr>
          <p:cNvPr id="11" name="Заголовок 1"/>
          <p:cNvSpPr txBox="1">
            <a:spLocks/>
          </p:cNvSpPr>
          <p:nvPr/>
        </p:nvSpPr>
        <p:spPr>
          <a:xfrm>
            <a:off x="1113335" y="33370"/>
            <a:ext cx="11031034" cy="8099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ctr"/>
            <a:r>
              <a:rPr lang="ru-RU" dirty="0" smtClean="0">
                <a:solidFill>
                  <a:srgbClr val="188FFB"/>
                </a:solidFill>
              </a:rPr>
              <a:t>ПАМЯТКА порядка государственной регистрации прав собственности</a:t>
            </a:r>
            <a:endParaRPr lang="ru-RU" dirty="0">
              <a:solidFill>
                <a:srgbClr val="188FFB"/>
              </a:solidFill>
            </a:endParaRPr>
          </a:p>
        </p:txBody>
      </p:sp>
      <p:sp>
        <p:nvSpPr>
          <p:cNvPr id="21" name="Заголовок 7">
            <a:extLst>
              <a:ext uri="{FF2B5EF4-FFF2-40B4-BE49-F238E27FC236}">
                <a16:creationId xmlns="" xmlns:a16="http://schemas.microsoft.com/office/drawing/2014/main" id="{D118C81C-D70E-45BF-9CB8-ABBD91CDE692}"/>
              </a:ext>
            </a:extLst>
          </p:cNvPr>
          <p:cNvSpPr>
            <a:spLocks noGrp="1"/>
          </p:cNvSpPr>
          <p:nvPr>
            <p:ph type="title"/>
          </p:nvPr>
        </p:nvSpPr>
        <p:spPr>
          <a:xfrm>
            <a:off x="4171168" y="1546241"/>
            <a:ext cx="7483904" cy="1087050"/>
          </a:xfrm>
        </p:spPr>
        <p:txBody>
          <a:bodyPr>
            <a:noAutofit/>
          </a:bodyPr>
          <a:lstStyle/>
          <a:p>
            <a:pPr algn="just"/>
            <a:r>
              <a:rPr lang="ru-RU" sz="1400" dirty="0" smtClean="0">
                <a:solidFill>
                  <a:schemeClr val="accent1">
                    <a:lumMod val="50000"/>
                  </a:schemeClr>
                </a:solidFill>
                <a:latin typeface="+mn-lt"/>
                <a:cs typeface="Times New Roman" panose="02020603050405020304" pitchFamily="18" charset="0"/>
              </a:rPr>
              <a:t>Органы, уполномоченные на принятие решения о выдаче разрешения на ввод объекта в эксплуатацию, в срок не позднее пяти рабочих дней с даты принятия такого решения, обязаны направить посредством отправления в электронной форме в орган регистрации прав заявление о государственном кадастровом учете и прилагаемые к нему документы:*</a:t>
            </a:r>
            <a:endParaRPr lang="ru-RU" sz="1400" dirty="0">
              <a:solidFill>
                <a:schemeClr val="accent1">
                  <a:lumMod val="50000"/>
                </a:schemeClr>
              </a:solidFill>
              <a:latin typeface="+mn-lt"/>
              <a:cs typeface="Times New Roman" panose="02020603050405020304" pitchFamily="18" charset="0"/>
            </a:endParaRPr>
          </a:p>
        </p:txBody>
      </p:sp>
      <p:sp>
        <p:nvSpPr>
          <p:cNvPr id="23" name="Текст 8">
            <a:extLst>
              <a:ext uri="{FF2B5EF4-FFF2-40B4-BE49-F238E27FC236}">
                <a16:creationId xmlns="" xmlns:a16="http://schemas.microsoft.com/office/drawing/2014/main" id="{0D6F023E-58A9-4A2A-A1A7-21FDE151E179}"/>
              </a:ext>
            </a:extLst>
          </p:cNvPr>
          <p:cNvSpPr txBox="1">
            <a:spLocks/>
          </p:cNvSpPr>
          <p:nvPr/>
        </p:nvSpPr>
        <p:spPr>
          <a:xfrm>
            <a:off x="3853762" y="2637623"/>
            <a:ext cx="7801310" cy="10230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2000" indent="-342900" algn="just" defTabSz="447675">
              <a:lnSpc>
                <a:spcPct val="100000"/>
              </a:lnSpc>
              <a:spcBef>
                <a:spcPts val="0"/>
              </a:spcBef>
              <a:buAutoNum type="arabicPeriod"/>
            </a:pPr>
            <a:r>
              <a:rPr lang="ru-RU" sz="1200" dirty="0" smtClean="0">
                <a:solidFill>
                  <a:schemeClr val="accent1">
                    <a:lumMod val="50000"/>
                  </a:schemeClr>
                </a:solidFill>
                <a:cs typeface="Times New Roman" panose="02020603050405020304" pitchFamily="18" charset="0"/>
              </a:rPr>
              <a:t>Заявление о государственном кадастровом учете и государственном регистрации прав </a:t>
            </a:r>
          </a:p>
          <a:p>
            <a:pPr marL="72000" indent="-342900" algn="just" defTabSz="447675">
              <a:lnSpc>
                <a:spcPct val="100000"/>
              </a:lnSpc>
              <a:spcBef>
                <a:spcPts val="0"/>
              </a:spcBef>
              <a:buFont typeface="Arial" panose="020B0604020202020204" pitchFamily="34" charset="0"/>
              <a:buAutoNum type="arabicPeriod"/>
            </a:pPr>
            <a:r>
              <a:rPr lang="ru-RU" sz="1200" dirty="0" smtClean="0">
                <a:solidFill>
                  <a:schemeClr val="accent1">
                    <a:lumMod val="50000"/>
                  </a:schemeClr>
                </a:solidFill>
                <a:cs typeface="Times New Roman" panose="02020603050405020304" pitchFamily="18" charset="0"/>
              </a:rPr>
              <a:t>Заявление </a:t>
            </a:r>
            <a:r>
              <a:rPr lang="ru-RU" sz="1200" dirty="0">
                <a:solidFill>
                  <a:schemeClr val="accent1">
                    <a:lumMod val="50000"/>
                  </a:schemeClr>
                </a:solidFill>
                <a:cs typeface="Times New Roman" panose="02020603050405020304" pitchFamily="18" charset="0"/>
              </a:rPr>
              <a:t>о государственном кадастровом учете и государственном регистрации прав </a:t>
            </a:r>
            <a:r>
              <a:rPr lang="ru-RU" sz="1200" dirty="0" smtClean="0">
                <a:solidFill>
                  <a:schemeClr val="accent1">
                    <a:lumMod val="50000"/>
                  </a:schemeClr>
                </a:solidFill>
                <a:cs typeface="Times New Roman" panose="02020603050405020304" pitchFamily="18" charset="0"/>
              </a:rPr>
              <a:t>и правоустанавливающий </a:t>
            </a:r>
            <a:r>
              <a:rPr lang="ru-RU" sz="1200" dirty="0">
                <a:solidFill>
                  <a:schemeClr val="accent1">
                    <a:lumMod val="50000"/>
                  </a:schemeClr>
                </a:solidFill>
                <a:cs typeface="Times New Roman" panose="02020603050405020304" pitchFamily="18" charset="0"/>
              </a:rPr>
              <a:t>документ на земельный участок, на котором расположены здание, сооружение, в случае если сведения о правах на данный земельный участок не внесены в </a:t>
            </a:r>
            <a:r>
              <a:rPr lang="ru-RU" sz="1200" dirty="0" smtClean="0">
                <a:solidFill>
                  <a:schemeClr val="accent1">
                    <a:lumMod val="50000"/>
                  </a:schemeClr>
                </a:solidFill>
                <a:cs typeface="Times New Roman" panose="02020603050405020304" pitchFamily="18" charset="0"/>
              </a:rPr>
              <a:t>ЕГРН</a:t>
            </a:r>
          </a:p>
          <a:p>
            <a:pPr marL="72000" indent="-342900" algn="just" defTabSz="447675">
              <a:lnSpc>
                <a:spcPct val="100000"/>
              </a:lnSpc>
              <a:spcBef>
                <a:spcPts val="0"/>
              </a:spcBef>
              <a:buAutoNum type="arabicPeriod"/>
            </a:pPr>
            <a:r>
              <a:rPr lang="ru-RU" sz="1200" dirty="0" smtClean="0">
                <a:solidFill>
                  <a:schemeClr val="accent1">
                    <a:lumMod val="50000"/>
                  </a:schemeClr>
                </a:solidFill>
                <a:cs typeface="Times New Roman" panose="02020603050405020304" pitchFamily="18" charset="0"/>
              </a:rPr>
              <a:t>Разрешение на ввод объекта капитального строительства в эксплуатацию</a:t>
            </a:r>
          </a:p>
          <a:p>
            <a:pPr marL="72000" indent="-342900" algn="just" defTabSz="447675">
              <a:lnSpc>
                <a:spcPct val="100000"/>
              </a:lnSpc>
              <a:spcBef>
                <a:spcPts val="0"/>
              </a:spcBef>
              <a:buAutoNum type="arabicPeriod"/>
            </a:pPr>
            <a:r>
              <a:rPr lang="ru-RU" sz="1200" dirty="0" smtClean="0">
                <a:solidFill>
                  <a:schemeClr val="accent1">
                    <a:lumMod val="50000"/>
                  </a:schemeClr>
                </a:solidFill>
                <a:cs typeface="Times New Roman" panose="02020603050405020304" pitchFamily="18" charset="0"/>
              </a:rPr>
              <a:t>Заявление, содержащее сведения, предусмотренные частями 3.6 и 3.7 статьи 55 Градостроительного кодекса Российской Федерации**</a:t>
            </a:r>
          </a:p>
          <a:p>
            <a:pPr marL="72000" indent="-342900" algn="just" defTabSz="447675">
              <a:lnSpc>
                <a:spcPct val="100000"/>
              </a:lnSpc>
              <a:spcBef>
                <a:spcPts val="0"/>
              </a:spcBef>
              <a:buAutoNum type="arabicPeriod"/>
            </a:pPr>
            <a:r>
              <a:rPr lang="ru-RU" sz="1200" dirty="0" smtClean="0">
                <a:solidFill>
                  <a:schemeClr val="accent1">
                    <a:lumMod val="50000"/>
                  </a:schemeClr>
                </a:solidFill>
                <a:cs typeface="Times New Roman" panose="02020603050405020304" pitchFamily="18" charset="0"/>
              </a:rPr>
              <a:t>Технический план здания</a:t>
            </a:r>
          </a:p>
          <a:p>
            <a:pPr marL="0" indent="0" algn="just" defTabSz="447675">
              <a:lnSpc>
                <a:spcPct val="100000"/>
              </a:lnSpc>
              <a:spcBef>
                <a:spcPts val="0"/>
              </a:spcBef>
              <a:buNone/>
            </a:pPr>
            <a:endParaRPr lang="ru-RU" sz="1200" dirty="0" smtClean="0">
              <a:solidFill>
                <a:schemeClr val="accent1">
                  <a:lumMod val="50000"/>
                </a:schemeClr>
              </a:solidFill>
              <a:cs typeface="Times New Roman" panose="02020603050405020304" pitchFamily="18" charset="0"/>
            </a:endParaRPr>
          </a:p>
          <a:p>
            <a:pPr marL="72000" indent="-342900" algn="just" defTabSz="447675">
              <a:lnSpc>
                <a:spcPct val="100000"/>
              </a:lnSpc>
              <a:spcBef>
                <a:spcPts val="0"/>
              </a:spcBef>
              <a:buAutoNum type="arabicPeriod"/>
            </a:pPr>
            <a:endParaRPr lang="ru-RU" sz="1200" dirty="0" smtClean="0">
              <a:solidFill>
                <a:schemeClr val="accent1">
                  <a:lumMod val="50000"/>
                </a:schemeClr>
              </a:solidFill>
              <a:cs typeface="Times New Roman" panose="02020603050405020304" pitchFamily="18" charset="0"/>
            </a:endParaRPr>
          </a:p>
          <a:p>
            <a:pPr marL="72000" indent="-342900" algn="just" defTabSz="447675">
              <a:lnSpc>
                <a:spcPct val="100000"/>
              </a:lnSpc>
              <a:spcBef>
                <a:spcPts val="0"/>
              </a:spcBef>
              <a:buAutoNum type="arabicPeriod"/>
            </a:pPr>
            <a:endParaRPr lang="ru-RU" sz="1200" dirty="0" smtClean="0">
              <a:solidFill>
                <a:schemeClr val="accent1">
                  <a:lumMod val="50000"/>
                </a:schemeClr>
              </a:solidFill>
              <a:cs typeface="Times New Roman" panose="02020603050405020304" pitchFamily="18" charset="0"/>
            </a:endParaRPr>
          </a:p>
        </p:txBody>
      </p:sp>
      <p:pic>
        <p:nvPicPr>
          <p:cNvPr id="28" name="Рисунок 27">
            <a:extLst>
              <a:ext uri="{FF2B5EF4-FFF2-40B4-BE49-F238E27FC236}">
                <a16:creationId xmlns="" xmlns:a16="http://schemas.microsoft.com/office/drawing/2014/main" id="{DD32DEC3-865F-CA0F-A442-5F7874B3FCBC}"/>
              </a:ext>
            </a:extLst>
          </p:cNvPr>
          <p:cNvPicPr>
            <a:picLocks noChangeAspect="1"/>
          </p:cNvPicPr>
          <p:nvPr/>
        </p:nvPicPr>
        <p:blipFill>
          <a:blip r:embed="rId3"/>
          <a:stretch>
            <a:fillRect/>
          </a:stretch>
        </p:blipFill>
        <p:spPr>
          <a:xfrm>
            <a:off x="3325025" y="4161178"/>
            <a:ext cx="528737" cy="455527"/>
          </a:xfrm>
          <a:prstGeom prst="rect">
            <a:avLst/>
          </a:prstGeom>
        </p:spPr>
      </p:pic>
      <p:sp>
        <p:nvSpPr>
          <p:cNvPr id="29" name="Скругленный прямоугольник 33">
            <a:extLst>
              <a:ext uri="{FF2B5EF4-FFF2-40B4-BE49-F238E27FC236}">
                <a16:creationId xmlns="" xmlns:a16="http://schemas.microsoft.com/office/drawing/2014/main" id="{D4319F33-57F7-4966-867F-B7ED455EF483}"/>
              </a:ext>
            </a:extLst>
          </p:cNvPr>
          <p:cNvSpPr/>
          <p:nvPr/>
        </p:nvSpPr>
        <p:spPr>
          <a:xfrm>
            <a:off x="7290148" y="4701862"/>
            <a:ext cx="4735028" cy="1211002"/>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1431" tIns="25715" rIns="51431" bIns="25715" rtlCol="0" anchor="ctr"/>
          <a:lstStyle/>
          <a:p>
            <a:pPr marL="1252538" algn="ctr" defTabSz="514313">
              <a:defRPr/>
            </a:pPr>
            <a:r>
              <a:rPr lang="ru-RU" b="1" dirty="0" smtClean="0">
                <a:solidFill>
                  <a:schemeClr val="accent1">
                    <a:lumMod val="50000"/>
                  </a:schemeClr>
                </a:solidFill>
              </a:rPr>
              <a:t>Принятие решения о постановке на государственный кадастровый учет объекта</a:t>
            </a:r>
            <a:endParaRPr lang="ru-RU" b="1" dirty="0">
              <a:solidFill>
                <a:schemeClr val="accent1">
                  <a:lumMod val="50000"/>
                </a:schemeClr>
              </a:solidFill>
            </a:endParaRPr>
          </a:p>
        </p:txBody>
      </p:sp>
      <p:sp>
        <p:nvSpPr>
          <p:cNvPr id="30" name="Скругленный прямоугольник 33">
            <a:extLst>
              <a:ext uri="{FF2B5EF4-FFF2-40B4-BE49-F238E27FC236}">
                <a16:creationId xmlns="" xmlns:a16="http://schemas.microsoft.com/office/drawing/2014/main" id="{D4319F33-57F7-4966-867F-B7ED455EF483}"/>
              </a:ext>
            </a:extLst>
          </p:cNvPr>
          <p:cNvSpPr/>
          <p:nvPr/>
        </p:nvSpPr>
        <p:spPr>
          <a:xfrm>
            <a:off x="610783" y="1546241"/>
            <a:ext cx="2418074" cy="1091382"/>
          </a:xfrm>
          <a:prstGeom prst="roundRect">
            <a:avLst/>
          </a:prstGeom>
          <a:solidFill>
            <a:schemeClr val="accent5">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1431" tIns="25715" rIns="51431" bIns="25715" rtlCol="0" anchor="ctr"/>
          <a:lstStyle/>
          <a:p>
            <a:pPr algn="ctr" defTabSz="447675">
              <a:lnSpc>
                <a:spcPct val="110000"/>
              </a:lnSpc>
            </a:pPr>
            <a:r>
              <a:rPr lang="ru-RU" b="1" dirty="0" smtClean="0">
                <a:solidFill>
                  <a:schemeClr val="accent1">
                    <a:lumMod val="50000"/>
                  </a:schemeClr>
                </a:solidFill>
              </a:rPr>
              <a:t>Проектная документация </a:t>
            </a:r>
          </a:p>
          <a:p>
            <a:pPr algn="ctr" defTabSz="447675">
              <a:lnSpc>
                <a:spcPct val="110000"/>
              </a:lnSpc>
            </a:pPr>
            <a:r>
              <a:rPr lang="ru-RU" sz="1200" b="1" dirty="0" smtClean="0">
                <a:solidFill>
                  <a:schemeClr val="accent1">
                    <a:lumMod val="50000"/>
                  </a:schemeClr>
                </a:solidFill>
              </a:rPr>
              <a:t>(с исходными данными) </a:t>
            </a:r>
            <a:endParaRPr lang="ru-RU" sz="1200" b="1" dirty="0">
              <a:solidFill>
                <a:schemeClr val="accent1">
                  <a:lumMod val="50000"/>
                </a:schemeClr>
              </a:solidFill>
            </a:endParaRPr>
          </a:p>
        </p:txBody>
      </p:sp>
      <p:pic>
        <p:nvPicPr>
          <p:cNvPr id="6" name="Рисунок 5"/>
          <p:cNvPicPr>
            <a:picLocks noChangeAspect="1"/>
          </p:cNvPicPr>
          <p:nvPr/>
        </p:nvPicPr>
        <p:blipFill rotWithShape="1">
          <a:blip r:embed="rId4"/>
          <a:srcRect r="61455"/>
          <a:stretch/>
        </p:blipFill>
        <p:spPr>
          <a:xfrm>
            <a:off x="7380212" y="4944855"/>
            <a:ext cx="532907" cy="539706"/>
          </a:xfrm>
          <a:prstGeom prst="rect">
            <a:avLst/>
          </a:prstGeom>
        </p:spPr>
      </p:pic>
      <p:sp>
        <p:nvSpPr>
          <p:cNvPr id="16" name="Скругленный прямоугольник 33">
            <a:extLst>
              <a:ext uri="{FF2B5EF4-FFF2-40B4-BE49-F238E27FC236}">
                <a16:creationId xmlns="" xmlns:a16="http://schemas.microsoft.com/office/drawing/2014/main" id="{D4319F33-57F7-4966-867F-B7ED455EF483}"/>
              </a:ext>
            </a:extLst>
          </p:cNvPr>
          <p:cNvSpPr/>
          <p:nvPr/>
        </p:nvSpPr>
        <p:spPr>
          <a:xfrm>
            <a:off x="610785" y="2927035"/>
            <a:ext cx="2418072" cy="676072"/>
          </a:xfrm>
          <a:prstGeom prst="roundRect">
            <a:avLst/>
          </a:prstGeom>
          <a:solidFill>
            <a:schemeClr val="accent5">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1431" tIns="25715" rIns="51431" bIns="25715" rtlCol="0" anchor="ctr"/>
          <a:lstStyle/>
          <a:p>
            <a:pPr algn="ctr" defTabSz="447675">
              <a:lnSpc>
                <a:spcPct val="110000"/>
              </a:lnSpc>
            </a:pPr>
            <a:r>
              <a:rPr lang="ru-RU" b="1" dirty="0" smtClean="0">
                <a:solidFill>
                  <a:schemeClr val="accent1">
                    <a:lumMod val="50000"/>
                  </a:schemeClr>
                </a:solidFill>
              </a:rPr>
              <a:t>Разрешение на строительство</a:t>
            </a:r>
            <a:endParaRPr lang="ru-RU" b="1" dirty="0">
              <a:solidFill>
                <a:schemeClr val="accent1">
                  <a:lumMod val="50000"/>
                </a:schemeClr>
              </a:solidFill>
            </a:endParaRPr>
          </a:p>
        </p:txBody>
      </p:sp>
      <p:sp>
        <p:nvSpPr>
          <p:cNvPr id="17" name="Скругленный прямоугольник 33">
            <a:extLst>
              <a:ext uri="{FF2B5EF4-FFF2-40B4-BE49-F238E27FC236}">
                <a16:creationId xmlns="" xmlns:a16="http://schemas.microsoft.com/office/drawing/2014/main" id="{D4319F33-57F7-4966-867F-B7ED455EF483}"/>
              </a:ext>
            </a:extLst>
          </p:cNvPr>
          <p:cNvSpPr/>
          <p:nvPr/>
        </p:nvSpPr>
        <p:spPr>
          <a:xfrm>
            <a:off x="623400" y="3923835"/>
            <a:ext cx="2392840" cy="751955"/>
          </a:xfrm>
          <a:prstGeom prst="roundRect">
            <a:avLst/>
          </a:prstGeom>
          <a:solidFill>
            <a:schemeClr val="accent5">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1431" tIns="25715" rIns="51431" bIns="25715" rtlCol="0" anchor="ctr"/>
          <a:lstStyle/>
          <a:p>
            <a:pPr algn="ctr" defTabSz="447675">
              <a:lnSpc>
                <a:spcPct val="110000"/>
              </a:lnSpc>
            </a:pPr>
            <a:r>
              <a:rPr lang="ru-RU" b="1" dirty="0" smtClean="0">
                <a:solidFill>
                  <a:schemeClr val="accent1">
                    <a:lumMod val="50000"/>
                  </a:schemeClr>
                </a:solidFill>
              </a:rPr>
              <a:t>Технический план </a:t>
            </a:r>
            <a:r>
              <a:rPr lang="ru-RU" sz="1200" b="1" dirty="0" smtClean="0">
                <a:solidFill>
                  <a:schemeClr val="accent1">
                    <a:lumMod val="50000"/>
                  </a:schemeClr>
                </a:solidFill>
              </a:rPr>
              <a:t>(а также документы согласно ч.3.ст.55 </a:t>
            </a:r>
            <a:r>
              <a:rPr lang="ru-RU" sz="1200" b="1" dirty="0" err="1" smtClean="0">
                <a:solidFill>
                  <a:schemeClr val="accent1">
                    <a:lumMod val="50000"/>
                  </a:schemeClr>
                </a:solidFill>
              </a:rPr>
              <a:t>ГрК</a:t>
            </a:r>
            <a:r>
              <a:rPr lang="ru-RU" sz="1200" b="1" dirty="0" smtClean="0">
                <a:solidFill>
                  <a:schemeClr val="accent1">
                    <a:lumMod val="50000"/>
                  </a:schemeClr>
                </a:solidFill>
              </a:rPr>
              <a:t> РФ)</a:t>
            </a:r>
            <a:endParaRPr lang="ru-RU" sz="1200" b="1" dirty="0">
              <a:solidFill>
                <a:schemeClr val="accent1">
                  <a:lumMod val="50000"/>
                </a:schemeClr>
              </a:solidFill>
            </a:endParaRPr>
          </a:p>
        </p:txBody>
      </p:sp>
      <p:sp>
        <p:nvSpPr>
          <p:cNvPr id="18" name="Скругленный прямоугольник 33">
            <a:extLst>
              <a:ext uri="{FF2B5EF4-FFF2-40B4-BE49-F238E27FC236}">
                <a16:creationId xmlns="" xmlns:a16="http://schemas.microsoft.com/office/drawing/2014/main" id="{D4319F33-57F7-4966-867F-B7ED455EF483}"/>
              </a:ext>
            </a:extLst>
          </p:cNvPr>
          <p:cNvSpPr/>
          <p:nvPr/>
        </p:nvSpPr>
        <p:spPr>
          <a:xfrm>
            <a:off x="610785" y="4946386"/>
            <a:ext cx="2418072" cy="901700"/>
          </a:xfrm>
          <a:prstGeom prst="roundRect">
            <a:avLst/>
          </a:prstGeom>
          <a:solidFill>
            <a:schemeClr val="accent5">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1431" tIns="25715" rIns="51431" bIns="25715" rtlCol="0" anchor="ctr"/>
          <a:lstStyle/>
          <a:p>
            <a:pPr algn="ctr" defTabSz="447675">
              <a:lnSpc>
                <a:spcPct val="110000"/>
              </a:lnSpc>
            </a:pPr>
            <a:r>
              <a:rPr lang="ru-RU" b="1" dirty="0" smtClean="0">
                <a:solidFill>
                  <a:schemeClr val="accent1">
                    <a:lumMod val="50000"/>
                  </a:schemeClr>
                </a:solidFill>
              </a:rPr>
              <a:t>Разрешение на ввод объекта в эксплуатацию</a:t>
            </a:r>
            <a:endParaRPr lang="ru-RU" b="1" dirty="0">
              <a:solidFill>
                <a:schemeClr val="accent1">
                  <a:lumMod val="50000"/>
                </a:schemeClr>
              </a:solidFill>
            </a:endParaRPr>
          </a:p>
        </p:txBody>
      </p:sp>
      <p:sp>
        <p:nvSpPr>
          <p:cNvPr id="19" name="Заголовок 7">
            <a:extLst>
              <a:ext uri="{FF2B5EF4-FFF2-40B4-BE49-F238E27FC236}">
                <a16:creationId xmlns="" xmlns:a16="http://schemas.microsoft.com/office/drawing/2014/main" id="{D118C81C-D70E-45BF-9CB8-ABBD91CDE692}"/>
              </a:ext>
            </a:extLst>
          </p:cNvPr>
          <p:cNvSpPr txBox="1">
            <a:spLocks/>
          </p:cNvSpPr>
          <p:nvPr/>
        </p:nvSpPr>
        <p:spPr>
          <a:xfrm>
            <a:off x="623400" y="5997620"/>
            <a:ext cx="9972710" cy="4570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ru-RU" sz="1400" dirty="0" smtClean="0">
                <a:solidFill>
                  <a:schemeClr val="accent1">
                    <a:lumMod val="50000"/>
                  </a:schemeClr>
                </a:solidFill>
                <a:latin typeface="+mn-lt"/>
                <a:cs typeface="Times New Roman" panose="02020603050405020304" pitchFamily="18" charset="0"/>
              </a:rPr>
              <a:t>*</a:t>
            </a:r>
            <a:r>
              <a:rPr lang="ru-RU" sz="1400" b="0" i="1" dirty="0" smtClean="0">
                <a:solidFill>
                  <a:schemeClr val="accent1">
                    <a:lumMod val="50000"/>
                  </a:schemeClr>
                </a:solidFill>
                <a:latin typeface="+mn-lt"/>
                <a:cs typeface="Times New Roman" panose="02020603050405020304" pitchFamily="18" charset="0"/>
              </a:rPr>
              <a:t> ч.1 ст. 19 Федерального закона от 13.07.2015 № 218-ФЗ «О государственной регистрации недвижимости»</a:t>
            </a:r>
            <a:endParaRPr lang="ru-RU" sz="1400" dirty="0">
              <a:solidFill>
                <a:schemeClr val="accent1">
                  <a:lumMod val="50000"/>
                </a:schemeClr>
              </a:solidFill>
              <a:latin typeface="+mn-lt"/>
              <a:cs typeface="Times New Roman" panose="02020603050405020304" pitchFamily="18" charset="0"/>
            </a:endParaRPr>
          </a:p>
        </p:txBody>
      </p:sp>
      <p:sp>
        <p:nvSpPr>
          <p:cNvPr id="3" name="Стрелка вниз 2"/>
          <p:cNvSpPr/>
          <p:nvPr/>
        </p:nvSpPr>
        <p:spPr>
          <a:xfrm>
            <a:off x="1564887" y="2637623"/>
            <a:ext cx="484632" cy="2602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трелка вниз 21"/>
          <p:cNvSpPr/>
          <p:nvPr/>
        </p:nvSpPr>
        <p:spPr>
          <a:xfrm>
            <a:off x="1577504" y="3640864"/>
            <a:ext cx="484632" cy="2602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трелка вниз 23"/>
          <p:cNvSpPr/>
          <p:nvPr/>
        </p:nvSpPr>
        <p:spPr>
          <a:xfrm>
            <a:off x="1564887" y="4622628"/>
            <a:ext cx="484632" cy="2602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олилиния 36">
            <a:extLst>
              <a:ext uri="{FF2B5EF4-FFF2-40B4-BE49-F238E27FC236}">
                <a16:creationId xmlns="" xmlns:a16="http://schemas.microsoft.com/office/drawing/2014/main" id="{BD7803CA-1F44-4DDB-92C7-80BD46D33879}"/>
              </a:ext>
            </a:extLst>
          </p:cNvPr>
          <p:cNvSpPr/>
          <p:nvPr/>
        </p:nvSpPr>
        <p:spPr>
          <a:xfrm>
            <a:off x="3859193" y="5027767"/>
            <a:ext cx="3310204" cy="738936"/>
          </a:xfrm>
          <a:prstGeom prst="homePlate">
            <a:avLst/>
          </a:prstGeom>
          <a:noFill/>
          <a:ln w="19050" cap="flat" cmpd="sng" algn="ctr">
            <a:solidFill>
              <a:schemeClr val="tx2"/>
            </a:solidFill>
            <a:prstDash val="solid"/>
          </a:ln>
          <a:effectLst/>
        </p:spPr>
        <p:txBody>
          <a:bodyPr spcFirstLastPara="0" vert="horz" wrap="square" lIns="48428" tIns="48428" rIns="48428" bIns="48428" numCol="1" spcCol="1270" anchor="ctr" anchorCtr="0">
            <a:noAutofit/>
          </a:bodyPr>
          <a:lstStyle/>
          <a:p>
            <a:pPr defTabSz="514313">
              <a:defRPr/>
            </a:pPr>
            <a:r>
              <a:rPr lang="ru-RU" b="1" dirty="0">
                <a:solidFill>
                  <a:schemeClr val="accent1">
                    <a:lumMod val="50000"/>
                  </a:schemeClr>
                </a:solidFill>
              </a:rPr>
              <a:t>Отсутствие противоречий между документами</a:t>
            </a:r>
          </a:p>
        </p:txBody>
      </p:sp>
      <p:sp>
        <p:nvSpPr>
          <p:cNvPr id="31" name="Стрелка вниз 30"/>
          <p:cNvSpPr/>
          <p:nvPr/>
        </p:nvSpPr>
        <p:spPr>
          <a:xfrm rot="16200000">
            <a:off x="3020600" y="5191741"/>
            <a:ext cx="820387" cy="4109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3" name="Graphic 361">
            <a:extLst>
              <a:ext uri="{FF2B5EF4-FFF2-40B4-BE49-F238E27FC236}">
                <a16:creationId xmlns="" xmlns:a16="http://schemas.microsoft.com/office/drawing/2014/main" id="{846517DD-5A7C-4297-93D9-CD9F401546CF}"/>
              </a:ext>
            </a:extLst>
          </p:cNvPr>
          <p:cNvPicPr>
            <a:picLocks noChangeAspect="1"/>
          </p:cNvPicPr>
          <p:nvPr/>
        </p:nvPicPr>
        <p:blipFill>
          <a:blip r:embed="rId5">
            <a:extLst>
              <a:ext uri="{96DAC541-7B7A-43D3-8B79-37D633B846F1}">
                <asvg:svgBlip xmlns="" xmlns:asvg="http://schemas.microsoft.com/office/drawing/2016/SVG/main" r:embed="rId79"/>
              </a:ext>
            </a:extLst>
          </a:blip>
          <a:stretch>
            <a:fillRect/>
          </a:stretch>
        </p:blipFill>
        <p:spPr>
          <a:xfrm>
            <a:off x="7974849" y="4906708"/>
            <a:ext cx="632425" cy="615999"/>
          </a:xfrm>
          <a:prstGeom prst="rect">
            <a:avLst/>
          </a:prstGeom>
        </p:spPr>
      </p:pic>
      <p:pic>
        <p:nvPicPr>
          <p:cNvPr id="34" name="Graphic 369">
            <a:extLst>
              <a:ext uri="{FF2B5EF4-FFF2-40B4-BE49-F238E27FC236}">
                <a16:creationId xmlns="" xmlns:a16="http://schemas.microsoft.com/office/drawing/2014/main" id="{A400D451-9F61-420E-8E98-B424D3153A2F}"/>
              </a:ext>
            </a:extLst>
          </p:cNvPr>
          <p:cNvPicPr>
            <a:picLocks noChangeAspect="1"/>
          </p:cNvPicPr>
          <p:nvPr/>
        </p:nvPicPr>
        <p:blipFill>
          <a:blip r:embed="rId80">
            <a:extLst>
              <a:ext uri="{96DAC541-7B7A-43D3-8B79-37D633B846F1}">
                <asvg:svgBlip xmlns="" xmlns:asvg="http://schemas.microsoft.com/office/drawing/2016/SVG/main" r:embed="rId85"/>
              </a:ext>
            </a:extLst>
          </a:blip>
          <a:stretch>
            <a:fillRect/>
          </a:stretch>
        </p:blipFill>
        <p:spPr>
          <a:xfrm>
            <a:off x="3316239" y="1589373"/>
            <a:ext cx="771202" cy="583596"/>
          </a:xfrm>
          <a:prstGeom prst="rect">
            <a:avLst/>
          </a:prstGeom>
        </p:spPr>
      </p:pic>
      <p:sp>
        <p:nvSpPr>
          <p:cNvPr id="36" name="Текст 8">
            <a:extLst>
              <a:ext uri="{FF2B5EF4-FFF2-40B4-BE49-F238E27FC236}">
                <a16:creationId xmlns="" xmlns:a16="http://schemas.microsoft.com/office/drawing/2014/main" id="{0D6F023E-58A9-4A2A-A1A7-21FDE151E179}"/>
              </a:ext>
            </a:extLst>
          </p:cNvPr>
          <p:cNvSpPr txBox="1">
            <a:spLocks/>
          </p:cNvSpPr>
          <p:nvPr/>
        </p:nvSpPr>
        <p:spPr>
          <a:xfrm>
            <a:off x="4001981" y="4174660"/>
            <a:ext cx="7822275" cy="5011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447675">
              <a:lnSpc>
                <a:spcPct val="100000"/>
              </a:lnSpc>
              <a:spcBef>
                <a:spcPts val="0"/>
              </a:spcBef>
              <a:buNone/>
            </a:pPr>
            <a:r>
              <a:rPr lang="ru-RU" sz="900" i="1" dirty="0" smtClean="0">
                <a:solidFill>
                  <a:schemeClr val="tx2">
                    <a:lumMod val="50000"/>
                  </a:schemeClr>
                </a:solidFill>
                <a:cs typeface="Times New Roman" panose="02020603050405020304" pitchFamily="18" charset="0"/>
              </a:rPr>
              <a:t>** </a:t>
            </a:r>
            <a:r>
              <a:rPr lang="ru-RU" sz="900" i="1" dirty="0" smtClean="0">
                <a:solidFill>
                  <a:schemeClr val="tx2">
                    <a:lumMod val="50000"/>
                  </a:schemeClr>
                </a:solidFill>
              </a:rPr>
              <a:t>Установлены требования к заявлению застройщика о выдаче разрешения на ввод объекта капитального строительства в эксплуатацию. В </a:t>
            </a:r>
            <a:r>
              <a:rPr lang="ru-RU" sz="900" i="1" dirty="0">
                <a:solidFill>
                  <a:schemeClr val="tx2">
                    <a:lumMod val="50000"/>
                  </a:schemeClr>
                </a:solidFill>
              </a:rPr>
              <a:t>частности, в заявлении указываются сведения об уплате государственной пошлины, согласие на осуществление государственной регистрации права собственности и адрес электронной почты</a:t>
            </a:r>
            <a:r>
              <a:rPr lang="ru-RU" sz="900" i="1" dirty="0" smtClean="0">
                <a:solidFill>
                  <a:schemeClr val="tx2">
                    <a:lumMod val="50000"/>
                  </a:schemeClr>
                </a:solidFill>
              </a:rPr>
              <a:t>.</a:t>
            </a:r>
            <a:endParaRPr lang="ru-RU" sz="900" i="1" dirty="0">
              <a:solidFill>
                <a:schemeClr val="tx2">
                  <a:lumMod val="50000"/>
                </a:schemeClr>
              </a:solidFill>
            </a:endParaRPr>
          </a:p>
        </p:txBody>
      </p:sp>
      <p:sp>
        <p:nvSpPr>
          <p:cNvPr id="37" name="TextBox 36"/>
          <p:cNvSpPr txBox="1"/>
          <p:nvPr/>
        </p:nvSpPr>
        <p:spPr>
          <a:xfrm>
            <a:off x="243750" y="853058"/>
            <a:ext cx="2385000" cy="553998"/>
          </a:xfrm>
          <a:prstGeom prst="rect">
            <a:avLst/>
          </a:prstGeom>
          <a:noFill/>
        </p:spPr>
        <p:txBody>
          <a:bodyPr wrap="square" rtlCol="0">
            <a:spAutoFit/>
          </a:bodyPr>
          <a:lstStyle/>
          <a:p>
            <a:r>
              <a:rPr lang="ru-RU" sz="3000" b="1" u="sng" dirty="0" smtClean="0">
                <a:solidFill>
                  <a:schemeClr val="tx2">
                    <a:lumMod val="50000"/>
                  </a:schemeClr>
                </a:solidFill>
                <a:latin typeface="Times New Roman" panose="02020603050405020304" pitchFamily="18" charset="0"/>
                <a:cs typeface="Times New Roman" panose="02020603050405020304" pitchFamily="18" charset="0"/>
              </a:rPr>
              <a:t>Третий шаг</a:t>
            </a:r>
            <a:endParaRPr lang="ru-RU" sz="3000" b="1" u="sng"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38" name="Прямоугольник 37"/>
          <p:cNvSpPr/>
          <p:nvPr/>
        </p:nvSpPr>
        <p:spPr>
          <a:xfrm>
            <a:off x="3325025" y="715244"/>
            <a:ext cx="8558920" cy="830997"/>
          </a:xfrm>
          <a:prstGeom prst="rect">
            <a:avLst/>
          </a:prstGeom>
        </p:spPr>
        <p:txBody>
          <a:bodyPr wrap="square">
            <a:spAutoFit/>
          </a:bodyPr>
          <a:lstStyle/>
          <a:p>
            <a:r>
              <a:rPr lang="ru-RU" sz="2400" b="1" dirty="0" smtClean="0">
                <a:solidFill>
                  <a:schemeClr val="accent1">
                    <a:lumMod val="50000"/>
                  </a:schemeClr>
                </a:solidFill>
              </a:rPr>
              <a:t>Построенный </a:t>
            </a:r>
            <a:r>
              <a:rPr lang="ru-RU" sz="2400" b="1" dirty="0">
                <a:solidFill>
                  <a:schemeClr val="accent1">
                    <a:lumMod val="50000"/>
                  </a:schemeClr>
                </a:solidFill>
              </a:rPr>
              <a:t>объект ставится на кадастровый учет и регистрируются права на него</a:t>
            </a:r>
            <a:endParaRPr lang="ru-RU" sz="2400" dirty="0">
              <a:solidFill>
                <a:schemeClr val="accent1">
                  <a:lumMod val="50000"/>
                </a:schemeClr>
              </a:solidFill>
            </a:endParaRPr>
          </a:p>
        </p:txBody>
      </p:sp>
    </p:spTree>
    <p:extLst>
      <p:ext uri="{BB962C8B-B14F-4D97-AF65-F5344CB8AC3E}">
        <p14:creationId xmlns:p14="http://schemas.microsoft.com/office/powerpoint/2010/main" xmlns="" val="291173197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8" name="Slide Number Placeholder 6"/>
          <p:cNvSpPr>
            <a:spLocks noGrp="1"/>
          </p:cNvSpPr>
          <p:nvPr>
            <p:ph type="sldNum" sz="quarter" idx="10"/>
          </p:nvPr>
        </p:nvSpPr>
        <p:spPr bwMode="auto">
          <a:xfrm>
            <a:off x="7997472" y="6371168"/>
            <a:ext cx="3657600" cy="486833"/>
          </a:xfrm>
        </p:spPr>
        <p:txBody>
          <a:bodyPr/>
          <a:lstStyle/>
          <a:p>
            <a:pPr defTabSz="465670"/>
            <a:fld id="{35ACA335-37F7-42C7-872A-92C3D7072F89}" type="slidenum">
              <a:rPr lang="ru-RU">
                <a:solidFill>
                  <a:srgbClr val="FFFFFF"/>
                </a:solidFill>
                <a:latin typeface="Arial"/>
              </a:rPr>
              <a:pPr defTabSz="465670"/>
              <a:t>6</a:t>
            </a:fld>
            <a:endParaRPr lang="ru-RU" dirty="0">
              <a:solidFill>
                <a:srgbClr val="FFFFFF"/>
              </a:solidFill>
              <a:latin typeface="Arial"/>
            </a:endParaRPr>
          </a:p>
        </p:txBody>
      </p:sp>
      <p:sp>
        <p:nvSpPr>
          <p:cNvPr id="15" name="Title 2">
            <a:extLst>
              <a:ext uri="{FF2B5EF4-FFF2-40B4-BE49-F238E27FC236}">
                <a16:creationId xmlns="" xmlns:a16="http://schemas.microsoft.com/office/drawing/2014/main" id="{39F09F66-1085-4855-8DC5-F9637EFDA1FB}"/>
              </a:ext>
            </a:extLst>
          </p:cNvPr>
          <p:cNvSpPr txBox="1">
            <a:spLocks/>
          </p:cNvSpPr>
          <p:nvPr/>
        </p:nvSpPr>
        <p:spPr>
          <a:xfrm>
            <a:off x="1113335" y="-25313"/>
            <a:ext cx="11078665" cy="825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endParaRPr lang="ru-RU" dirty="0"/>
          </a:p>
        </p:txBody>
      </p:sp>
      <p:sp>
        <p:nvSpPr>
          <p:cNvPr id="11" name="Заголовок 1"/>
          <p:cNvSpPr txBox="1">
            <a:spLocks/>
          </p:cNvSpPr>
          <p:nvPr/>
        </p:nvSpPr>
        <p:spPr>
          <a:xfrm>
            <a:off x="1113335" y="33370"/>
            <a:ext cx="11031034" cy="8099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ctr"/>
            <a:r>
              <a:rPr lang="ru-RU" dirty="0" smtClean="0">
                <a:solidFill>
                  <a:srgbClr val="188FFB"/>
                </a:solidFill>
              </a:rPr>
              <a:t>ПАМЯТКА порядка государственной регистрации прав собственности</a:t>
            </a:r>
            <a:endParaRPr lang="ru-RU" dirty="0">
              <a:solidFill>
                <a:srgbClr val="188FFB"/>
              </a:solidFill>
            </a:endParaRPr>
          </a:p>
        </p:txBody>
      </p:sp>
      <p:sp>
        <p:nvSpPr>
          <p:cNvPr id="6" name="TextBox 5"/>
          <p:cNvSpPr txBox="1"/>
          <p:nvPr/>
        </p:nvSpPr>
        <p:spPr>
          <a:xfrm>
            <a:off x="719629" y="975911"/>
            <a:ext cx="11472371" cy="523220"/>
          </a:xfrm>
          <a:prstGeom prst="rect">
            <a:avLst/>
          </a:prstGeom>
          <a:noFill/>
        </p:spPr>
        <p:txBody>
          <a:bodyPr wrap="square" rtlCol="0">
            <a:spAutoFit/>
          </a:bodyPr>
          <a:lstStyle/>
          <a:p>
            <a:r>
              <a:rPr lang="ru-RU" sz="2800" b="1" dirty="0" smtClean="0">
                <a:solidFill>
                  <a:schemeClr val="accent1">
                    <a:lumMod val="50000"/>
                  </a:schemeClr>
                </a:solidFill>
                <a:cs typeface="Times New Roman" panose="02020603050405020304" pitchFamily="18" charset="0"/>
              </a:rPr>
              <a:t>Как получить </a:t>
            </a:r>
            <a:r>
              <a:rPr lang="ru-RU" sz="2800" b="1" dirty="0">
                <a:solidFill>
                  <a:schemeClr val="accent1">
                    <a:lumMod val="50000"/>
                  </a:schemeClr>
                </a:solidFill>
                <a:cs typeface="Times New Roman" panose="02020603050405020304" pitchFamily="18" charset="0"/>
              </a:rPr>
              <a:t>услугу по государственной регистрации </a:t>
            </a:r>
            <a:r>
              <a:rPr lang="ru-RU" sz="2800" b="1" dirty="0" smtClean="0">
                <a:solidFill>
                  <a:schemeClr val="accent1">
                    <a:lumMod val="50000"/>
                  </a:schemeClr>
                </a:solidFill>
                <a:cs typeface="Times New Roman" panose="02020603050405020304" pitchFamily="18" charset="0"/>
              </a:rPr>
              <a:t>прав </a:t>
            </a:r>
            <a:r>
              <a:rPr lang="en-US" sz="2800" b="1" dirty="0" smtClean="0">
                <a:solidFill>
                  <a:schemeClr val="accent1">
                    <a:lumMod val="50000"/>
                  </a:schemeClr>
                </a:solidFill>
                <a:cs typeface="Times New Roman" panose="02020603050405020304" pitchFamily="18" charset="0"/>
              </a:rPr>
              <a:t>?</a:t>
            </a:r>
            <a:endParaRPr lang="ru-RU" sz="2800" b="1" dirty="0">
              <a:solidFill>
                <a:schemeClr val="accent1">
                  <a:lumMod val="50000"/>
                </a:schemeClr>
              </a:solidFill>
              <a:cs typeface="Times New Roman" panose="02020603050405020304" pitchFamily="18" charset="0"/>
            </a:endParaRPr>
          </a:p>
        </p:txBody>
      </p:sp>
      <p:sp>
        <p:nvSpPr>
          <p:cNvPr id="7" name="Текст 8">
            <a:extLst>
              <a:ext uri="{FF2B5EF4-FFF2-40B4-BE49-F238E27FC236}">
                <a16:creationId xmlns="" xmlns:a16="http://schemas.microsoft.com/office/drawing/2014/main" id="{60E971C1-3569-4E28-9BC9-947205427270}"/>
              </a:ext>
            </a:extLst>
          </p:cNvPr>
          <p:cNvSpPr>
            <a:spLocks noGrp="1"/>
          </p:cNvSpPr>
          <p:nvPr>
            <p:ph type="body" sz="quarter" idx="4294967295"/>
          </p:nvPr>
        </p:nvSpPr>
        <p:spPr>
          <a:xfrm>
            <a:off x="530649" y="1765479"/>
            <a:ext cx="11281395" cy="936472"/>
          </a:xfrm>
          <a:prstGeom prst="rect">
            <a:avLst/>
          </a:prstGeom>
        </p:spPr>
        <p:txBody>
          <a:bodyPr>
            <a:noAutofit/>
          </a:bodyPr>
          <a:lstStyle/>
          <a:p>
            <a:pPr marL="0" indent="0" algn="just">
              <a:buNone/>
              <a:tabLst>
                <a:tab pos="447675" algn="l"/>
              </a:tabLst>
            </a:pPr>
            <a:r>
              <a:rPr lang="ru-RU" sz="1800" dirty="0" smtClean="0">
                <a:solidFill>
                  <a:schemeClr val="bg2">
                    <a:lumMod val="25000"/>
                  </a:schemeClr>
                </a:solidFill>
                <a:cs typeface="Times New Roman" panose="02020603050405020304" pitchFamily="18" charset="0"/>
              </a:rPr>
              <a:t>	</a:t>
            </a:r>
            <a:r>
              <a:rPr lang="ru-RU" sz="1600" dirty="0" smtClean="0">
                <a:cs typeface="Times New Roman" panose="02020603050405020304" pitchFamily="18" charset="0"/>
              </a:rPr>
              <a:t>Получить </a:t>
            </a:r>
            <a:r>
              <a:rPr lang="ru-RU" sz="1600" dirty="0">
                <a:cs typeface="Times New Roman" panose="02020603050405020304" pitchFamily="18" charset="0"/>
              </a:rPr>
              <a:t>услугу по государственной регистрации прав собственности на территории Российской Федерации </a:t>
            </a:r>
            <a:r>
              <a:rPr lang="ru-RU" sz="1600" dirty="0" smtClean="0">
                <a:cs typeface="Times New Roman" panose="02020603050405020304" pitchFamily="18" charset="0"/>
              </a:rPr>
              <a:t>возможно при подаче заявления на ввод в эксплуатацию согласно п. 1.2. ст.15 </a:t>
            </a:r>
            <a:r>
              <a:rPr lang="ru-RU" sz="1600" dirty="0" smtClean="0"/>
              <a:t>Федерального</a:t>
            </a:r>
            <a:r>
              <a:rPr lang="ru-RU" sz="1600" dirty="0"/>
              <a:t> </a:t>
            </a:r>
            <a:r>
              <a:rPr lang="ru-RU" sz="1600" dirty="0" smtClean="0"/>
              <a:t>закона</a:t>
            </a:r>
            <a:r>
              <a:rPr lang="ru-RU" sz="1600" dirty="0"/>
              <a:t> от 13 июля 2015 г. N 218-ФЗ </a:t>
            </a:r>
            <a:r>
              <a:rPr lang="ru-RU" sz="1600" dirty="0" smtClean="0"/>
              <a:t>"О</a:t>
            </a:r>
            <a:r>
              <a:rPr lang="ru-RU" sz="1600" dirty="0"/>
              <a:t> государственной регистрации </a:t>
            </a:r>
            <a:r>
              <a:rPr lang="ru-RU" sz="1600" dirty="0" smtClean="0"/>
              <a:t>недвижимости«</a:t>
            </a:r>
            <a:r>
              <a:rPr lang="ru-RU" sz="1600" dirty="0" smtClean="0">
                <a:cs typeface="Times New Roman" panose="02020603050405020304" pitchFamily="18" charset="0"/>
              </a:rPr>
              <a:t>, в офисах </a:t>
            </a:r>
            <a:r>
              <a:rPr lang="ru-RU" sz="1600" dirty="0">
                <a:cs typeface="Times New Roman" panose="02020603050405020304" pitchFamily="18" charset="0"/>
              </a:rPr>
              <a:t>многофункциональных центров предоставления государственных и муниципальных </a:t>
            </a:r>
            <a:r>
              <a:rPr lang="ru-RU" sz="1600" dirty="0" smtClean="0">
                <a:cs typeface="Times New Roman" panose="02020603050405020304" pitchFamily="18" charset="0"/>
              </a:rPr>
              <a:t>услуг, а </a:t>
            </a:r>
            <a:r>
              <a:rPr lang="ru-RU" sz="1600" dirty="0">
                <a:cs typeface="Times New Roman" panose="02020603050405020304" pitchFamily="18" charset="0"/>
              </a:rPr>
              <a:t>также в электронном </a:t>
            </a:r>
            <a:r>
              <a:rPr lang="ru-RU" sz="1600" dirty="0" smtClean="0">
                <a:cs typeface="Times New Roman" panose="02020603050405020304" pitchFamily="18" charset="0"/>
              </a:rPr>
              <a:t>виде </a:t>
            </a:r>
            <a:r>
              <a:rPr lang="ru-RU" sz="1600" dirty="0">
                <a:cs typeface="Times New Roman" panose="02020603050405020304" pitchFamily="18" charset="0"/>
              </a:rPr>
              <a:t>на портале услуг Росреестра </a:t>
            </a:r>
            <a:r>
              <a:rPr lang="en-US" sz="1600" u="sng" dirty="0">
                <a:cs typeface="Times New Roman" panose="02020603050405020304" pitchFamily="18" charset="0"/>
              </a:rPr>
              <a:t>https://rosreestr.gov.ru/eservices/services/</a:t>
            </a:r>
            <a:r>
              <a:rPr lang="ru-RU" sz="1600" u="sng" dirty="0" smtClean="0">
                <a:cs typeface="Times New Roman" panose="02020603050405020304" pitchFamily="18" charset="0"/>
              </a:rPr>
              <a:t>.</a:t>
            </a:r>
            <a:r>
              <a:rPr lang="ru-RU" sz="1600" dirty="0">
                <a:cs typeface="Times New Roman" panose="02020603050405020304" pitchFamily="18" charset="0"/>
              </a:rPr>
              <a:t> </a:t>
            </a:r>
            <a:endParaRPr lang="ru-RU" sz="1600" dirty="0" smtClean="0">
              <a:cs typeface="Times New Roman" panose="02020603050405020304" pitchFamily="18" charset="0"/>
            </a:endParaRPr>
          </a:p>
        </p:txBody>
      </p:sp>
      <p:pic>
        <p:nvPicPr>
          <p:cNvPr id="8" name="Рисунок 7"/>
          <p:cNvPicPr>
            <a:picLocks noChangeAspect="1"/>
          </p:cNvPicPr>
          <p:nvPr/>
        </p:nvPicPr>
        <p:blipFill rotWithShape="1">
          <a:blip r:embed="rId3" cstate="hqprint">
            <a:extLst>
              <a:ext uri="{28A0092B-C50C-407E-A947-70E740481C1C}">
                <a14:useLocalDpi xmlns:a14="http://schemas.microsoft.com/office/drawing/2010/main" xmlns="" val="0"/>
              </a:ext>
            </a:extLst>
          </a:blip>
          <a:srcRect t="12135"/>
          <a:stretch/>
        </p:blipFill>
        <p:spPr>
          <a:xfrm>
            <a:off x="7073155" y="3998656"/>
            <a:ext cx="3143370" cy="1577218"/>
          </a:xfrm>
          <a:prstGeom prst="rect">
            <a:avLst/>
          </a:prstGeom>
        </p:spPr>
      </p:pic>
      <p:pic>
        <p:nvPicPr>
          <p:cNvPr id="9" name="Рисунок 8"/>
          <p:cNvPicPr/>
          <p:nvPr/>
        </p:nvPicPr>
        <p:blipFill rotWithShape="1">
          <a:blip r:embed="rId4"/>
          <a:srcRect l="13148" r="66168" b="81756"/>
          <a:stretch/>
        </p:blipFill>
        <p:spPr bwMode="auto">
          <a:xfrm>
            <a:off x="1551500" y="3998656"/>
            <a:ext cx="3424368" cy="1577218"/>
          </a:xfrm>
          <a:prstGeom prst="rect">
            <a:avLst/>
          </a:prstGeom>
          <a:ln>
            <a:noFill/>
          </a:ln>
          <a:extLst>
            <a:ext uri="{53640926-AAD7-44D8-BBD7-CCE9431645EC}">
              <a14:shadowObscured xmlns:a14="http://schemas.microsoft.com/office/drawing/2010/main" xmlns=""/>
            </a:ext>
          </a:extLst>
        </p:spPr>
      </p:pic>
      <p:pic>
        <p:nvPicPr>
          <p:cNvPr id="10" name="Graphic 415">
            <a:extLst>
              <a:ext uri="{FF2B5EF4-FFF2-40B4-BE49-F238E27FC236}">
                <a16:creationId xmlns="" xmlns:a16="http://schemas.microsoft.com/office/drawing/2014/main" id="{ED2A3B9D-8C48-4531-A4CB-5EC3ECCE88A0}"/>
              </a:ext>
            </a:extLst>
          </p:cNvPr>
          <p:cNvPicPr>
            <a:picLocks noChangeAspect="1"/>
          </p:cNvPicPr>
          <p:nvPr/>
        </p:nvPicPr>
        <p:blipFill>
          <a:blip r:embed="rId5">
            <a:extLst>
              <a:ext uri="{96DAC541-7B7A-43D3-8B79-37D633B846F1}">
                <asvg:svgBlip xmlns="" xmlns:asvg="http://schemas.microsoft.com/office/drawing/2016/SVG/main" r:embed="rId125"/>
              </a:ext>
            </a:extLst>
          </a:blip>
          <a:stretch>
            <a:fillRect/>
          </a:stretch>
        </p:blipFill>
        <p:spPr>
          <a:xfrm>
            <a:off x="1551500" y="3299126"/>
            <a:ext cx="1156245" cy="547289"/>
          </a:xfrm>
          <a:prstGeom prst="rect">
            <a:avLst/>
          </a:prstGeom>
        </p:spPr>
      </p:pic>
      <p:pic>
        <p:nvPicPr>
          <p:cNvPr id="12" name="Graphic 6">
            <a:extLst>
              <a:ext uri="{FF2B5EF4-FFF2-40B4-BE49-F238E27FC236}">
                <a16:creationId xmlns="" xmlns:a16="http://schemas.microsoft.com/office/drawing/2014/main" id="{5E643A85-3362-0619-2073-44E908909624}"/>
              </a:ext>
            </a:extLst>
          </p:cNvPr>
          <p:cNvPicPr>
            <a:picLocks noChangeAspect="1"/>
          </p:cNvPicPr>
          <p:nvPr/>
        </p:nvPicPr>
        <p:blipFill>
          <a:blip r:embed="rId126">
            <a:extLst>
              <a:ext uri="{96DAC541-7B7A-43D3-8B79-37D633B846F1}">
                <asvg:svgBlip xmlns="" xmlns:asvg="http://schemas.microsoft.com/office/drawing/2016/SVG/main" r:embed="rId127"/>
              </a:ext>
            </a:extLst>
          </a:blip>
          <a:stretch>
            <a:fillRect/>
          </a:stretch>
        </p:blipFill>
        <p:spPr>
          <a:xfrm>
            <a:off x="7073155" y="3299126"/>
            <a:ext cx="650081" cy="542925"/>
          </a:xfrm>
          <a:prstGeom prst="rect">
            <a:avLst/>
          </a:prstGeom>
        </p:spPr>
      </p:pic>
    </p:spTree>
    <p:extLst>
      <p:ext uri="{BB962C8B-B14F-4D97-AF65-F5344CB8AC3E}">
        <p14:creationId xmlns:p14="http://schemas.microsoft.com/office/powerpoint/2010/main" xmlns="" val="372157691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8" name="Slide Number Placeholder 6"/>
          <p:cNvSpPr>
            <a:spLocks noGrp="1"/>
          </p:cNvSpPr>
          <p:nvPr>
            <p:ph type="sldNum" sz="quarter" idx="10"/>
          </p:nvPr>
        </p:nvSpPr>
        <p:spPr bwMode="auto">
          <a:xfrm>
            <a:off x="7997472" y="6371168"/>
            <a:ext cx="3657600" cy="486833"/>
          </a:xfrm>
        </p:spPr>
        <p:txBody>
          <a:bodyPr/>
          <a:lstStyle/>
          <a:p>
            <a:pPr defTabSz="465670"/>
            <a:fld id="{35ACA335-37F7-42C7-872A-92C3D7072F89}" type="slidenum">
              <a:rPr lang="ru-RU">
                <a:solidFill>
                  <a:srgbClr val="FFFFFF"/>
                </a:solidFill>
                <a:latin typeface="Arial"/>
              </a:rPr>
              <a:pPr defTabSz="465670"/>
              <a:t>7</a:t>
            </a:fld>
            <a:endParaRPr lang="ru-RU" dirty="0">
              <a:solidFill>
                <a:srgbClr val="FFFFFF"/>
              </a:solidFill>
              <a:latin typeface="Arial"/>
            </a:endParaRPr>
          </a:p>
        </p:txBody>
      </p:sp>
      <p:sp>
        <p:nvSpPr>
          <p:cNvPr id="15" name="Title 2">
            <a:extLst>
              <a:ext uri="{FF2B5EF4-FFF2-40B4-BE49-F238E27FC236}">
                <a16:creationId xmlns="" xmlns:a16="http://schemas.microsoft.com/office/drawing/2014/main" id="{39F09F66-1085-4855-8DC5-F9637EFDA1FB}"/>
              </a:ext>
            </a:extLst>
          </p:cNvPr>
          <p:cNvSpPr txBox="1">
            <a:spLocks/>
          </p:cNvSpPr>
          <p:nvPr/>
        </p:nvSpPr>
        <p:spPr>
          <a:xfrm>
            <a:off x="1113335" y="-25313"/>
            <a:ext cx="11078665" cy="825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endParaRPr lang="ru-RU" dirty="0"/>
          </a:p>
        </p:txBody>
      </p:sp>
      <p:sp>
        <p:nvSpPr>
          <p:cNvPr id="11" name="Заголовок 1"/>
          <p:cNvSpPr txBox="1">
            <a:spLocks/>
          </p:cNvSpPr>
          <p:nvPr/>
        </p:nvSpPr>
        <p:spPr>
          <a:xfrm>
            <a:off x="1113335" y="33370"/>
            <a:ext cx="11031034" cy="8099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ctr"/>
            <a:r>
              <a:rPr lang="ru-RU" dirty="0" smtClean="0">
                <a:solidFill>
                  <a:srgbClr val="188FFB"/>
                </a:solidFill>
              </a:rPr>
              <a:t>ПАМЯТКА порядка государственной регистрации прав собственности</a:t>
            </a:r>
            <a:endParaRPr lang="ru-RU" dirty="0">
              <a:solidFill>
                <a:srgbClr val="188FFB"/>
              </a:solidFill>
            </a:endParaRPr>
          </a:p>
        </p:txBody>
      </p:sp>
      <p:sp>
        <p:nvSpPr>
          <p:cNvPr id="8" name="Заголовок 7">
            <a:extLst>
              <a:ext uri="{FF2B5EF4-FFF2-40B4-BE49-F238E27FC236}">
                <a16:creationId xmlns="" xmlns:a16="http://schemas.microsoft.com/office/drawing/2014/main" id="{264C4750-A43B-48DF-98D2-33D34033BDAA}"/>
              </a:ext>
            </a:extLst>
          </p:cNvPr>
          <p:cNvSpPr>
            <a:spLocks noGrp="1"/>
          </p:cNvSpPr>
          <p:nvPr>
            <p:ph type="title"/>
          </p:nvPr>
        </p:nvSpPr>
        <p:spPr>
          <a:xfrm>
            <a:off x="112734" y="902002"/>
            <a:ext cx="11925000" cy="943234"/>
          </a:xfrm>
        </p:spPr>
        <p:txBody>
          <a:bodyPr>
            <a:noAutofit/>
          </a:bodyPr>
          <a:lstStyle/>
          <a:p>
            <a:pPr algn="ctr"/>
            <a:r>
              <a:rPr lang="ru-RU" dirty="0">
                <a:solidFill>
                  <a:schemeClr val="accent1">
                    <a:lumMod val="50000"/>
                  </a:schemeClr>
                </a:solidFill>
                <a:latin typeface="+mn-lt"/>
                <a:ea typeface="Calibri" panose="020F0502020204030204" pitchFamily="34" charset="0"/>
              </a:rPr>
              <a:t>Росреестр рекомендует собственникам недвижимости внести в </a:t>
            </a:r>
            <a:r>
              <a:rPr lang="ru-RU" dirty="0" smtClean="0">
                <a:solidFill>
                  <a:schemeClr val="accent1">
                    <a:lumMod val="50000"/>
                  </a:schemeClr>
                </a:solidFill>
                <a:latin typeface="+mn-lt"/>
                <a:ea typeface="Calibri" panose="020F0502020204030204" pitchFamily="34" charset="0"/>
              </a:rPr>
              <a:t>Единый государственный </a:t>
            </a:r>
            <a:r>
              <a:rPr lang="ru-RU" dirty="0">
                <a:solidFill>
                  <a:schemeClr val="accent1">
                    <a:lumMod val="50000"/>
                  </a:schemeClr>
                </a:solidFill>
                <a:latin typeface="+mn-lt"/>
                <a:ea typeface="Calibri" panose="020F0502020204030204" pitchFamily="34" charset="0"/>
              </a:rPr>
              <a:t>реестр недвижимости (ЕГРН) свою электронную </a:t>
            </a:r>
            <a:r>
              <a:rPr lang="ru-RU" dirty="0" smtClean="0">
                <a:solidFill>
                  <a:schemeClr val="accent1">
                    <a:lumMod val="50000"/>
                  </a:schemeClr>
                </a:solidFill>
                <a:latin typeface="+mn-lt"/>
                <a:ea typeface="Calibri" panose="020F0502020204030204" pitchFamily="34" charset="0"/>
              </a:rPr>
              <a:t>почту</a:t>
            </a:r>
            <a:endParaRPr lang="ru-RU" dirty="0">
              <a:solidFill>
                <a:schemeClr val="accent1">
                  <a:lumMod val="50000"/>
                </a:schemeClr>
              </a:solidFill>
              <a:latin typeface="+mn-lt"/>
            </a:endParaRPr>
          </a:p>
        </p:txBody>
      </p:sp>
      <p:sp>
        <p:nvSpPr>
          <p:cNvPr id="9" name="Текст 8">
            <a:extLst>
              <a:ext uri="{FF2B5EF4-FFF2-40B4-BE49-F238E27FC236}">
                <a16:creationId xmlns="" xmlns:a16="http://schemas.microsoft.com/office/drawing/2014/main" id="{D3AC1C8A-8499-46A5-A64E-CFBA7F45D48A}"/>
              </a:ext>
            </a:extLst>
          </p:cNvPr>
          <p:cNvSpPr>
            <a:spLocks noGrp="1"/>
          </p:cNvSpPr>
          <p:nvPr>
            <p:ph type="body" sz="quarter" idx="10"/>
          </p:nvPr>
        </p:nvSpPr>
        <p:spPr>
          <a:xfrm>
            <a:off x="437298" y="1737688"/>
            <a:ext cx="11363325" cy="1325464"/>
          </a:xfrm>
        </p:spPr>
        <p:txBody>
          <a:bodyPr>
            <a:normAutofit fontScale="40000" lnSpcReduction="20000"/>
          </a:bodyPr>
          <a:lstStyle/>
          <a:p>
            <a:pPr marL="0" indent="0" algn="just" defTabSz="447675">
              <a:lnSpc>
                <a:spcPct val="120000"/>
              </a:lnSpc>
              <a:buNone/>
            </a:pPr>
            <a:r>
              <a:rPr lang="ru-RU" sz="3500" b="0" dirty="0" smtClean="0">
                <a:solidFill>
                  <a:schemeClr val="accent1">
                    <a:lumMod val="50000"/>
                  </a:schemeClr>
                </a:solidFill>
                <a:cs typeface="Times New Roman" panose="02020603050405020304" pitchFamily="18" charset="0"/>
              </a:rPr>
              <a:t>	Адрес </a:t>
            </a:r>
            <a:r>
              <a:rPr lang="ru-RU" sz="3500" b="0" dirty="0">
                <a:solidFill>
                  <a:schemeClr val="accent1">
                    <a:lumMod val="50000"/>
                  </a:schemeClr>
                </a:solidFill>
                <a:cs typeface="Times New Roman" panose="02020603050405020304" pitchFamily="18" charset="0"/>
              </a:rPr>
              <a:t>электронной почты вносится в ЕГРН по желанию собственника. Благодаря этому владелец недвижимости может оперативно получать из Росреестра информацию о действиях с его имуществом</a:t>
            </a:r>
            <a:r>
              <a:rPr lang="ru-RU" sz="3500" b="0" dirty="0" smtClean="0">
                <a:solidFill>
                  <a:schemeClr val="accent1">
                    <a:lumMod val="50000"/>
                  </a:schemeClr>
                </a:solidFill>
                <a:cs typeface="Times New Roman" panose="02020603050405020304" pitchFamily="18" charset="0"/>
              </a:rPr>
              <a:t>. </a:t>
            </a:r>
            <a:r>
              <a:rPr lang="ru-RU" sz="3500" b="0" dirty="0">
                <a:solidFill>
                  <a:schemeClr val="accent1">
                    <a:lumMod val="50000"/>
                  </a:schemeClr>
                </a:solidFill>
                <a:cs typeface="Times New Roman" panose="02020603050405020304" pitchFamily="18" charset="0"/>
              </a:rPr>
              <a:t>Внести электронную почту в ЕГРН можно при регистрации недвижимости, получении выписки о ней и других подобных действиях. Для этого адрес нужно указать в определенной графе заявления. Можно подать и отдельное заявление - о внесении в ЕГРН сведений о таком адресе. Это можно сделать в любом офисе </a:t>
            </a:r>
            <a:r>
              <a:rPr lang="ru-RU" sz="3500" b="0" dirty="0" smtClean="0">
                <a:solidFill>
                  <a:schemeClr val="accent1">
                    <a:lumMod val="50000"/>
                  </a:schemeClr>
                </a:solidFill>
                <a:cs typeface="Times New Roman" panose="02020603050405020304" pitchFamily="18" charset="0"/>
              </a:rPr>
              <a:t>МФЦ. В </a:t>
            </a:r>
            <a:r>
              <a:rPr lang="ru-RU" sz="3500" b="0" dirty="0">
                <a:solidFill>
                  <a:schemeClr val="accent1">
                    <a:lumMod val="50000"/>
                  </a:schemeClr>
                </a:solidFill>
                <a:cs typeface="Times New Roman" panose="02020603050405020304" pitchFamily="18" charset="0"/>
              </a:rPr>
              <a:t>дальнейшем не забывайте обновлять сведения в ЕГРН, если адрес электронной почты меняется</a:t>
            </a:r>
          </a:p>
          <a:p>
            <a:endParaRPr lang="ru-RU" sz="1400" b="0" dirty="0">
              <a:solidFill>
                <a:schemeClr val="accent1">
                  <a:lumMod val="50000"/>
                </a:schemeClr>
              </a:solidFill>
              <a:cs typeface="Times New Roman" panose="02020603050405020304" pitchFamily="18" charset="0"/>
            </a:endParaRPr>
          </a:p>
        </p:txBody>
      </p:sp>
      <p:sp>
        <p:nvSpPr>
          <p:cNvPr id="12" name="TextBox 11"/>
          <p:cNvSpPr txBox="1"/>
          <p:nvPr/>
        </p:nvSpPr>
        <p:spPr>
          <a:xfrm>
            <a:off x="2623401" y="2906999"/>
            <a:ext cx="6678194" cy="430887"/>
          </a:xfrm>
          <a:prstGeom prst="rect">
            <a:avLst/>
          </a:prstGeom>
          <a:noFill/>
        </p:spPr>
        <p:txBody>
          <a:bodyPr wrap="square" rtlCol="0">
            <a:spAutoFit/>
          </a:bodyPr>
          <a:lstStyle/>
          <a:p>
            <a:pPr algn="ctr"/>
            <a:r>
              <a:rPr lang="ru-RU" sz="2200" b="1" dirty="0">
                <a:solidFill>
                  <a:schemeClr val="accent1">
                    <a:lumMod val="50000"/>
                  </a:schemeClr>
                </a:solidFill>
                <a:cs typeface="Times New Roman" panose="02020603050405020304" pitchFamily="18" charset="0"/>
              </a:rPr>
              <a:t>Росреестр уведомляет по электронной почте</a:t>
            </a:r>
          </a:p>
        </p:txBody>
      </p:sp>
      <p:sp>
        <p:nvSpPr>
          <p:cNvPr id="14" name="Текст 9">
            <a:extLst>
              <a:ext uri="{FF2B5EF4-FFF2-40B4-BE49-F238E27FC236}">
                <a16:creationId xmlns="" xmlns:a16="http://schemas.microsoft.com/office/drawing/2014/main" id="{3745C1A8-D3AF-4AD2-B2CF-526FDA5254E1}"/>
              </a:ext>
            </a:extLst>
          </p:cNvPr>
          <p:cNvSpPr txBox="1">
            <a:spLocks/>
          </p:cNvSpPr>
          <p:nvPr/>
        </p:nvSpPr>
        <p:spPr>
          <a:xfrm>
            <a:off x="1113334" y="3401903"/>
            <a:ext cx="4423169" cy="6545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sz="1400" dirty="0">
                <a:solidFill>
                  <a:schemeClr val="accent1">
                    <a:lumMod val="50000"/>
                  </a:schemeClr>
                </a:solidFill>
                <a:cs typeface="Times New Roman" panose="02020603050405020304" pitchFamily="18" charset="0"/>
              </a:rPr>
              <a:t>о поступлении пакета документов на регистрацию прав на эту </a:t>
            </a:r>
            <a:r>
              <a:rPr lang="ru-RU" sz="1400" dirty="0" smtClean="0">
                <a:solidFill>
                  <a:schemeClr val="accent1">
                    <a:lumMod val="50000"/>
                  </a:schemeClr>
                </a:solidFill>
                <a:cs typeface="Times New Roman" panose="02020603050405020304" pitchFamily="18" charset="0"/>
              </a:rPr>
              <a:t>недвижимость (</a:t>
            </a:r>
            <a:r>
              <a:rPr lang="ru-RU" sz="1400" dirty="0">
                <a:solidFill>
                  <a:schemeClr val="accent1">
                    <a:lumMod val="50000"/>
                  </a:schemeClr>
                </a:solidFill>
                <a:cs typeface="Times New Roman" panose="02020603050405020304" pitchFamily="18" charset="0"/>
              </a:rPr>
              <a:t>в том </a:t>
            </a:r>
            <a:r>
              <a:rPr lang="ru-RU" sz="1400" dirty="0" smtClean="0">
                <a:solidFill>
                  <a:schemeClr val="accent1">
                    <a:lumMod val="50000"/>
                  </a:schemeClr>
                </a:solidFill>
                <a:cs typeface="Times New Roman" panose="02020603050405020304" pitchFamily="18" charset="0"/>
              </a:rPr>
              <a:t>числе, </a:t>
            </a:r>
            <a:r>
              <a:rPr lang="ru-RU" sz="1400" dirty="0">
                <a:solidFill>
                  <a:schemeClr val="accent1">
                    <a:lumMod val="50000"/>
                  </a:schemeClr>
                </a:solidFill>
                <a:cs typeface="Times New Roman" panose="02020603050405020304" pitchFamily="18" charset="0"/>
              </a:rPr>
              <a:t>если документы поступили в электронном виде)</a:t>
            </a:r>
          </a:p>
        </p:txBody>
      </p:sp>
      <p:sp>
        <p:nvSpPr>
          <p:cNvPr id="16" name="Текст 9">
            <a:extLst>
              <a:ext uri="{FF2B5EF4-FFF2-40B4-BE49-F238E27FC236}">
                <a16:creationId xmlns="" xmlns:a16="http://schemas.microsoft.com/office/drawing/2014/main" id="{A871B856-E2A9-41F5-B30E-117B49253B76}"/>
              </a:ext>
            </a:extLst>
          </p:cNvPr>
          <p:cNvSpPr txBox="1">
            <a:spLocks/>
          </p:cNvSpPr>
          <p:nvPr/>
        </p:nvSpPr>
        <p:spPr>
          <a:xfrm>
            <a:off x="1113335" y="4134165"/>
            <a:ext cx="4423168" cy="12476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sz="1400" dirty="0" smtClean="0">
                <a:solidFill>
                  <a:schemeClr val="accent1">
                    <a:lumMod val="50000"/>
                  </a:schemeClr>
                </a:solidFill>
                <a:cs typeface="Times New Roman" panose="02020603050405020304" pitchFamily="18" charset="0"/>
              </a:rPr>
              <a:t>о </a:t>
            </a:r>
            <a:r>
              <a:rPr lang="ru-RU" sz="1400" dirty="0">
                <a:solidFill>
                  <a:schemeClr val="accent1">
                    <a:lumMod val="50000"/>
                  </a:schemeClr>
                </a:solidFill>
                <a:cs typeface="Times New Roman" panose="02020603050405020304" pitchFamily="18" charset="0"/>
              </a:rPr>
              <a:t>результатах государственной кадастровой оценки, о ходе рассмотрения вашего запроса о предоставлении сведений из ЕГРН, о приостановлении, отказе, прекращении учетно-регистрационных действий или возврате без рассмотрения представленных документов. </a:t>
            </a:r>
          </a:p>
        </p:txBody>
      </p:sp>
      <p:sp>
        <p:nvSpPr>
          <p:cNvPr id="17" name="Текст 9">
            <a:extLst>
              <a:ext uri="{FF2B5EF4-FFF2-40B4-BE49-F238E27FC236}">
                <a16:creationId xmlns="" xmlns:a16="http://schemas.microsoft.com/office/drawing/2014/main" id="{E3387B35-76F0-4D51-9E5D-99C4920A972F}"/>
              </a:ext>
            </a:extLst>
          </p:cNvPr>
          <p:cNvSpPr txBox="1">
            <a:spLocks/>
          </p:cNvSpPr>
          <p:nvPr/>
        </p:nvSpPr>
        <p:spPr>
          <a:xfrm>
            <a:off x="1113335" y="5503948"/>
            <a:ext cx="4423168" cy="67912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sz="1400" dirty="0">
                <a:solidFill>
                  <a:schemeClr val="accent1">
                    <a:lumMod val="50000"/>
                  </a:schemeClr>
                </a:solidFill>
                <a:cs typeface="Times New Roman" panose="02020603050405020304" pitchFamily="18" charset="0"/>
              </a:rPr>
              <a:t>об исправлении ошибок в </a:t>
            </a:r>
            <a:r>
              <a:rPr lang="ru-RU" sz="1400" dirty="0" smtClean="0">
                <a:solidFill>
                  <a:schemeClr val="accent1">
                    <a:lumMod val="50000"/>
                  </a:schemeClr>
                </a:solidFill>
                <a:cs typeface="Times New Roman" panose="02020603050405020304" pitchFamily="18" charset="0"/>
              </a:rPr>
              <a:t>ЕГРН, </a:t>
            </a:r>
            <a:r>
              <a:rPr lang="ru-RU" sz="1400" dirty="0">
                <a:solidFill>
                  <a:schemeClr val="accent1">
                    <a:lumMod val="50000"/>
                  </a:schemeClr>
                </a:solidFill>
                <a:cs typeface="Times New Roman" panose="02020603050405020304" pitchFamily="18" charset="0"/>
              </a:rPr>
              <a:t>информацию о статусе рассмотрения своих заявлений в Росреестр</a:t>
            </a:r>
          </a:p>
        </p:txBody>
      </p:sp>
      <p:sp>
        <p:nvSpPr>
          <p:cNvPr id="18" name="Текст 9">
            <a:extLst>
              <a:ext uri="{FF2B5EF4-FFF2-40B4-BE49-F238E27FC236}">
                <a16:creationId xmlns="" xmlns:a16="http://schemas.microsoft.com/office/drawing/2014/main" id="{3DB1964B-A601-4F53-8848-EB872E7F4665}"/>
              </a:ext>
            </a:extLst>
          </p:cNvPr>
          <p:cNvSpPr txBox="1">
            <a:spLocks/>
          </p:cNvSpPr>
          <p:nvPr/>
        </p:nvSpPr>
        <p:spPr>
          <a:xfrm>
            <a:off x="7032980" y="3362916"/>
            <a:ext cx="4622092" cy="75967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None/>
            </a:pPr>
            <a:r>
              <a:rPr lang="ru-RU" sz="1400" dirty="0">
                <a:solidFill>
                  <a:schemeClr val="accent1">
                    <a:lumMod val="50000"/>
                  </a:schemeClr>
                </a:solidFill>
                <a:cs typeface="Times New Roman" panose="02020603050405020304" pitchFamily="18" charset="0"/>
              </a:rPr>
              <a:t>об изменении данных правообладателя, о внесении в ЕГРН сведений о публичном сервитуте в отношении принадлежащего вам участка</a:t>
            </a:r>
          </a:p>
        </p:txBody>
      </p:sp>
      <p:sp>
        <p:nvSpPr>
          <p:cNvPr id="19" name="Текст 9">
            <a:extLst>
              <a:ext uri="{FF2B5EF4-FFF2-40B4-BE49-F238E27FC236}">
                <a16:creationId xmlns="" xmlns:a16="http://schemas.microsoft.com/office/drawing/2014/main" id="{949103A0-4633-4F0C-96E5-28B290440BBD}"/>
              </a:ext>
            </a:extLst>
          </p:cNvPr>
          <p:cNvSpPr txBox="1">
            <a:spLocks/>
          </p:cNvSpPr>
          <p:nvPr/>
        </p:nvSpPr>
        <p:spPr>
          <a:xfrm>
            <a:off x="7032980" y="4192346"/>
            <a:ext cx="4622092" cy="7437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ru-RU" sz="1400" dirty="0">
                <a:solidFill>
                  <a:schemeClr val="accent1">
                    <a:lumMod val="50000"/>
                  </a:schemeClr>
                </a:solidFill>
                <a:cs typeface="Times New Roman" panose="02020603050405020304" pitchFamily="18" charset="0"/>
              </a:rPr>
              <a:t>характеристик принадлежащих ему объектов недвижимости, если такие сведения поступили из органов власти </a:t>
            </a:r>
          </a:p>
        </p:txBody>
      </p:sp>
      <p:sp>
        <p:nvSpPr>
          <p:cNvPr id="20" name="Текст 9">
            <a:extLst>
              <a:ext uri="{FF2B5EF4-FFF2-40B4-BE49-F238E27FC236}">
                <a16:creationId xmlns="" xmlns:a16="http://schemas.microsoft.com/office/drawing/2014/main" id="{6BDAEE69-FF5C-4DAE-9EA7-0BA08AED736D}"/>
              </a:ext>
            </a:extLst>
          </p:cNvPr>
          <p:cNvSpPr txBox="1">
            <a:spLocks/>
          </p:cNvSpPr>
          <p:nvPr/>
        </p:nvSpPr>
        <p:spPr>
          <a:xfrm>
            <a:off x="7032980" y="5005805"/>
            <a:ext cx="4608354" cy="98940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None/>
            </a:pPr>
            <a:r>
              <a:rPr lang="ru-RU" sz="1400" dirty="0" smtClean="0">
                <a:solidFill>
                  <a:schemeClr val="accent1">
                    <a:lumMod val="50000"/>
                  </a:schemeClr>
                </a:solidFill>
                <a:cs typeface="Times New Roman" panose="02020603050405020304" pitchFamily="18" charset="0"/>
              </a:rPr>
              <a:t>об </a:t>
            </a:r>
            <a:r>
              <a:rPr lang="ru-RU" sz="1400" dirty="0">
                <a:solidFill>
                  <a:schemeClr val="accent1">
                    <a:lumMod val="50000"/>
                  </a:schemeClr>
                </a:solidFill>
                <a:cs typeface="Times New Roman" panose="02020603050405020304" pitchFamily="18" charset="0"/>
              </a:rPr>
              <a:t>аресте, запрете совершать сделки с недвижимостью, о включении вашего земельного участка в зону с особыми условиями использования территории</a:t>
            </a:r>
          </a:p>
        </p:txBody>
      </p:sp>
      <p:pic>
        <p:nvPicPr>
          <p:cNvPr id="21" name="Graphic 359">
            <a:extLst>
              <a:ext uri="{FF2B5EF4-FFF2-40B4-BE49-F238E27FC236}">
                <a16:creationId xmlns="" xmlns:a16="http://schemas.microsoft.com/office/drawing/2014/main" id="{35847239-A00F-4C6E-9DFC-24699C399D01}"/>
              </a:ext>
            </a:extLst>
          </p:cNvPr>
          <p:cNvPicPr>
            <a:picLocks noChangeAspect="1"/>
          </p:cNvPicPr>
          <p:nvPr/>
        </p:nvPicPr>
        <p:blipFill>
          <a:blip r:embed="rId3">
            <a:extLst>
              <a:ext uri="{96DAC541-7B7A-43D3-8B79-37D633B846F1}">
                <asvg:svgBlip xmlns="" xmlns:asvg="http://schemas.microsoft.com/office/drawing/2016/SVG/main" r:embed="rId77"/>
              </a:ext>
            </a:extLst>
          </a:blip>
          <a:stretch>
            <a:fillRect/>
          </a:stretch>
        </p:blipFill>
        <p:spPr>
          <a:xfrm>
            <a:off x="437298" y="3483608"/>
            <a:ext cx="370392" cy="375962"/>
          </a:xfrm>
          <a:prstGeom prst="rect">
            <a:avLst/>
          </a:prstGeom>
        </p:spPr>
      </p:pic>
      <p:pic>
        <p:nvPicPr>
          <p:cNvPr id="22" name="Graphic 359">
            <a:extLst>
              <a:ext uri="{FF2B5EF4-FFF2-40B4-BE49-F238E27FC236}">
                <a16:creationId xmlns="" xmlns:a16="http://schemas.microsoft.com/office/drawing/2014/main" id="{35847239-A00F-4C6E-9DFC-24699C399D01}"/>
              </a:ext>
            </a:extLst>
          </p:cNvPr>
          <p:cNvPicPr>
            <a:picLocks noChangeAspect="1"/>
          </p:cNvPicPr>
          <p:nvPr/>
        </p:nvPicPr>
        <p:blipFill>
          <a:blip r:embed="rId3">
            <a:extLst>
              <a:ext uri="{96DAC541-7B7A-43D3-8B79-37D633B846F1}">
                <asvg:svgBlip xmlns="" xmlns:asvg="http://schemas.microsoft.com/office/drawing/2016/SVG/main" r:embed="rId77"/>
              </a:ext>
            </a:extLst>
          </a:blip>
          <a:stretch>
            <a:fillRect/>
          </a:stretch>
        </p:blipFill>
        <p:spPr>
          <a:xfrm>
            <a:off x="437298" y="4192346"/>
            <a:ext cx="370392" cy="375962"/>
          </a:xfrm>
          <a:prstGeom prst="rect">
            <a:avLst/>
          </a:prstGeom>
        </p:spPr>
      </p:pic>
      <p:pic>
        <p:nvPicPr>
          <p:cNvPr id="23" name="Graphic 359">
            <a:extLst>
              <a:ext uri="{FF2B5EF4-FFF2-40B4-BE49-F238E27FC236}">
                <a16:creationId xmlns="" xmlns:a16="http://schemas.microsoft.com/office/drawing/2014/main" id="{35847239-A00F-4C6E-9DFC-24699C399D01}"/>
              </a:ext>
            </a:extLst>
          </p:cNvPr>
          <p:cNvPicPr>
            <a:picLocks noChangeAspect="1"/>
          </p:cNvPicPr>
          <p:nvPr/>
        </p:nvPicPr>
        <p:blipFill>
          <a:blip r:embed="rId3">
            <a:extLst>
              <a:ext uri="{96DAC541-7B7A-43D3-8B79-37D633B846F1}">
                <asvg:svgBlip xmlns="" xmlns:asvg="http://schemas.microsoft.com/office/drawing/2016/SVG/main" r:embed="rId77"/>
              </a:ext>
            </a:extLst>
          </a:blip>
          <a:stretch>
            <a:fillRect/>
          </a:stretch>
        </p:blipFill>
        <p:spPr>
          <a:xfrm>
            <a:off x="437298" y="5500504"/>
            <a:ext cx="370392" cy="375962"/>
          </a:xfrm>
          <a:prstGeom prst="rect">
            <a:avLst/>
          </a:prstGeom>
        </p:spPr>
      </p:pic>
      <p:pic>
        <p:nvPicPr>
          <p:cNvPr id="25" name="Graphic 359">
            <a:extLst>
              <a:ext uri="{FF2B5EF4-FFF2-40B4-BE49-F238E27FC236}">
                <a16:creationId xmlns="" xmlns:a16="http://schemas.microsoft.com/office/drawing/2014/main" id="{35847239-A00F-4C6E-9DFC-24699C399D01}"/>
              </a:ext>
            </a:extLst>
          </p:cNvPr>
          <p:cNvPicPr>
            <a:picLocks noChangeAspect="1"/>
          </p:cNvPicPr>
          <p:nvPr/>
        </p:nvPicPr>
        <p:blipFill>
          <a:blip r:embed="rId3">
            <a:extLst>
              <a:ext uri="{96DAC541-7B7A-43D3-8B79-37D633B846F1}">
                <asvg:svgBlip xmlns="" xmlns:asvg="http://schemas.microsoft.com/office/drawing/2016/SVG/main" r:embed="rId77"/>
              </a:ext>
            </a:extLst>
          </a:blip>
          <a:stretch>
            <a:fillRect/>
          </a:stretch>
        </p:blipFill>
        <p:spPr>
          <a:xfrm>
            <a:off x="6588644" y="3483608"/>
            <a:ext cx="370392" cy="375962"/>
          </a:xfrm>
          <a:prstGeom prst="rect">
            <a:avLst/>
          </a:prstGeom>
        </p:spPr>
      </p:pic>
      <p:pic>
        <p:nvPicPr>
          <p:cNvPr id="26" name="Graphic 359">
            <a:extLst>
              <a:ext uri="{FF2B5EF4-FFF2-40B4-BE49-F238E27FC236}">
                <a16:creationId xmlns="" xmlns:a16="http://schemas.microsoft.com/office/drawing/2014/main" id="{35847239-A00F-4C6E-9DFC-24699C399D01}"/>
              </a:ext>
            </a:extLst>
          </p:cNvPr>
          <p:cNvPicPr>
            <a:picLocks noChangeAspect="1"/>
          </p:cNvPicPr>
          <p:nvPr/>
        </p:nvPicPr>
        <p:blipFill>
          <a:blip r:embed="rId3">
            <a:extLst>
              <a:ext uri="{96DAC541-7B7A-43D3-8B79-37D633B846F1}">
                <asvg:svgBlip xmlns="" xmlns:asvg="http://schemas.microsoft.com/office/drawing/2016/SVG/main" r:embed="rId77"/>
              </a:ext>
            </a:extLst>
          </a:blip>
          <a:stretch>
            <a:fillRect/>
          </a:stretch>
        </p:blipFill>
        <p:spPr>
          <a:xfrm>
            <a:off x="6588644" y="4295167"/>
            <a:ext cx="370392" cy="375962"/>
          </a:xfrm>
          <a:prstGeom prst="rect">
            <a:avLst/>
          </a:prstGeom>
        </p:spPr>
      </p:pic>
      <p:pic>
        <p:nvPicPr>
          <p:cNvPr id="27" name="Graphic 359">
            <a:extLst>
              <a:ext uri="{FF2B5EF4-FFF2-40B4-BE49-F238E27FC236}">
                <a16:creationId xmlns="" xmlns:a16="http://schemas.microsoft.com/office/drawing/2014/main" id="{35847239-A00F-4C6E-9DFC-24699C399D01}"/>
              </a:ext>
            </a:extLst>
          </p:cNvPr>
          <p:cNvPicPr>
            <a:picLocks noChangeAspect="1"/>
          </p:cNvPicPr>
          <p:nvPr/>
        </p:nvPicPr>
        <p:blipFill>
          <a:blip r:embed="rId3">
            <a:extLst>
              <a:ext uri="{96DAC541-7B7A-43D3-8B79-37D633B846F1}">
                <asvg:svgBlip xmlns="" xmlns:asvg="http://schemas.microsoft.com/office/drawing/2016/SVG/main" r:embed="rId77"/>
              </a:ext>
            </a:extLst>
          </a:blip>
          <a:stretch>
            <a:fillRect/>
          </a:stretch>
        </p:blipFill>
        <p:spPr>
          <a:xfrm>
            <a:off x="6588644" y="5049673"/>
            <a:ext cx="370392" cy="375962"/>
          </a:xfrm>
          <a:prstGeom prst="rect">
            <a:avLst/>
          </a:prstGeom>
        </p:spPr>
      </p:pic>
    </p:spTree>
    <p:extLst>
      <p:ext uri="{BB962C8B-B14F-4D97-AF65-F5344CB8AC3E}">
        <p14:creationId xmlns:p14="http://schemas.microsoft.com/office/powerpoint/2010/main" xmlns="" val="57022421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0000"/>
      </a:dk1>
      <a:lt1>
        <a:srgbClr val="FFFFFF"/>
      </a:lt1>
      <a:dk2>
        <a:srgbClr val="008CFF"/>
      </a:dk2>
      <a:lt2>
        <a:srgbClr val="ECF3FA"/>
      </a:lt2>
      <a:accent1>
        <a:srgbClr val="008CFF"/>
      </a:accent1>
      <a:accent2>
        <a:srgbClr val="4FA730"/>
      </a:accent2>
      <a:accent3>
        <a:srgbClr val="E17900"/>
      </a:accent3>
      <a:accent4>
        <a:srgbClr val="85C0FB"/>
      </a:accent4>
      <a:accent5>
        <a:srgbClr val="92D050"/>
      </a:accent5>
      <a:accent6>
        <a:srgbClr val="FFC000"/>
      </a:accent6>
      <a:hlink>
        <a:srgbClr val="E17900"/>
      </a:hlink>
      <a:folHlink>
        <a:srgbClr val="4472C4"/>
      </a:folHlink>
    </a:clrScheme>
    <a:fontScheme name="rosreestr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5628</TotalTime>
  <Words>793</Words>
  <Application>Microsoft Office PowerPoint</Application>
  <PresentationFormat>Произвольный</PresentationFormat>
  <Paragraphs>79</Paragraphs>
  <Slides>7</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Office Theme</vt:lpstr>
      <vt:lpstr>Слайд 1</vt:lpstr>
      <vt:lpstr>ПАМЯТКА порядка государственной регистрации прав собственности</vt:lpstr>
      <vt:lpstr>Слайд 3</vt:lpstr>
      <vt:lpstr>К кому обратиться для разработки технического плана ?</vt:lpstr>
      <vt:lpstr>Органы, уполномоченные на принятие решения о выдаче разрешения на ввод объекта в эксплуатацию, в срок не позднее пяти рабочих дней с даты принятия такого решения, обязаны направить посредством отправления в электронной форме в орган регистрации прав заявление о государственном кадастровом учете и прилагаемые к нему документы:*</vt:lpstr>
      <vt:lpstr>Слайд 6</vt:lpstr>
      <vt:lpstr>Росреестр рекомендует собственникам недвижимости внести в Единый государственный реестр недвижимости (ЕГРН) свою электронную почту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Супрун Дарья Сергеевна</dc:creator>
  <cp:lastModifiedBy>2356-10120</cp:lastModifiedBy>
  <cp:revision>516</cp:revision>
  <cp:lastPrinted>2022-09-06T05:58:04Z</cp:lastPrinted>
  <dcterms:created xsi:type="dcterms:W3CDTF">2022-02-04T13:37:44Z</dcterms:created>
  <dcterms:modified xsi:type="dcterms:W3CDTF">2023-02-13T09:48:31Z</dcterms:modified>
</cp:coreProperties>
</file>